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404" r:id="rId6"/>
    <p:sldId id="391" r:id="rId7"/>
    <p:sldId id="390" r:id="rId8"/>
    <p:sldId id="361" r:id="rId9"/>
    <p:sldId id="392" r:id="rId10"/>
    <p:sldId id="360" r:id="rId11"/>
    <p:sldId id="393" r:id="rId12"/>
    <p:sldId id="394" r:id="rId13"/>
    <p:sldId id="405" r:id="rId14"/>
    <p:sldId id="396" r:id="rId15"/>
    <p:sldId id="397" r:id="rId16"/>
    <p:sldId id="398" r:id="rId17"/>
    <p:sldId id="399" r:id="rId18"/>
    <p:sldId id="314" r:id="rId19"/>
    <p:sldId id="406" r:id="rId20"/>
    <p:sldId id="407" r:id="rId21"/>
    <p:sldId id="401" r:id="rId22"/>
    <p:sldId id="402" r:id="rId23"/>
    <p:sldId id="408" r:id="rId24"/>
    <p:sldId id="386" r:id="rId25"/>
    <p:sldId id="403"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162BC1-854F-4D21-93AC-F04ED5D151BC}" v="1" dt="2019-03-08T09:24:45.180"/>
    <p1510:client id="{CA6DE262-3C0C-4D29-8E67-BC0FC1FDEAC2}" v="6" dt="2019-03-08T09:37:11.6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45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Foster" userId="9ca71337-3cff-4a57-a955-b4790510ae99" providerId="ADAL" clId="{68C3A050-FD23-4C5B-BB96-F811D3C74F73}"/>
    <pc:docChg chg="undo custSel addSld delSld modSld">
      <pc:chgData name="Kate Foster" userId="9ca71337-3cff-4a57-a955-b4790510ae99" providerId="ADAL" clId="{68C3A050-FD23-4C5B-BB96-F811D3C74F73}" dt="2019-02-26T12:32:42.960" v="1910" actId="20577"/>
      <pc:docMkLst>
        <pc:docMk/>
      </pc:docMkLst>
      <pc:sldChg chg="addSp modSp">
        <pc:chgData name="Kate Foster" userId="9ca71337-3cff-4a57-a955-b4790510ae99" providerId="ADAL" clId="{68C3A050-FD23-4C5B-BB96-F811D3C74F73}" dt="2019-02-26T09:12:45.375" v="1406" actId="20577"/>
        <pc:sldMkLst>
          <pc:docMk/>
          <pc:sldMk cId="636014570" sldId="314"/>
        </pc:sldMkLst>
        <pc:spChg chg="mod">
          <ac:chgData name="Kate Foster" userId="9ca71337-3cff-4a57-a955-b4790510ae99" providerId="ADAL" clId="{68C3A050-FD23-4C5B-BB96-F811D3C74F73}" dt="2019-02-26T09:12:45.375" v="1406" actId="20577"/>
          <ac:spMkLst>
            <pc:docMk/>
            <pc:sldMk cId="636014570" sldId="314"/>
            <ac:spMk id="19" creationId="{5252A847-DE45-4FA3-A1F8-EEBEB845FF8E}"/>
          </ac:spMkLst>
        </pc:spChg>
        <pc:graphicFrameChg chg="add mod modGraphic">
          <ac:chgData name="Kate Foster" userId="9ca71337-3cff-4a57-a955-b4790510ae99" providerId="ADAL" clId="{68C3A050-FD23-4C5B-BB96-F811D3C74F73}" dt="2019-02-26T09:12:22.924" v="1404" actId="255"/>
          <ac:graphicFrameMkLst>
            <pc:docMk/>
            <pc:sldMk cId="636014570" sldId="314"/>
            <ac:graphicFrameMk id="6" creationId="{E6861E70-4FB6-43BC-8282-6482F03D47F3}"/>
          </ac:graphicFrameMkLst>
        </pc:graphicFrameChg>
      </pc:sldChg>
      <pc:sldChg chg="modSp">
        <pc:chgData name="Kate Foster" userId="9ca71337-3cff-4a57-a955-b4790510ae99" providerId="ADAL" clId="{68C3A050-FD23-4C5B-BB96-F811D3C74F73}" dt="2019-02-26T08:36:06.302" v="263" actId="207"/>
        <pc:sldMkLst>
          <pc:docMk/>
          <pc:sldMk cId="36917022" sldId="360"/>
        </pc:sldMkLst>
        <pc:spChg chg="mod">
          <ac:chgData name="Kate Foster" userId="9ca71337-3cff-4a57-a955-b4790510ae99" providerId="ADAL" clId="{68C3A050-FD23-4C5B-BB96-F811D3C74F73}" dt="2019-02-26T08:36:06.302" v="263" actId="207"/>
          <ac:spMkLst>
            <pc:docMk/>
            <pc:sldMk cId="36917022" sldId="360"/>
            <ac:spMk id="19" creationId="{5252A847-DE45-4FA3-A1F8-EEBEB845FF8E}"/>
          </ac:spMkLst>
        </pc:spChg>
      </pc:sldChg>
      <pc:sldChg chg="addSp delSp modSp">
        <pc:chgData name="Kate Foster" userId="9ca71337-3cff-4a57-a955-b4790510ae99" providerId="ADAL" clId="{68C3A050-FD23-4C5B-BB96-F811D3C74F73}" dt="2019-02-26T12:30:25.401" v="1906"/>
        <pc:sldMkLst>
          <pc:docMk/>
          <pc:sldMk cId="1035052751" sldId="361"/>
        </pc:sldMkLst>
        <pc:spChg chg="mod">
          <ac:chgData name="Kate Foster" userId="9ca71337-3cff-4a57-a955-b4790510ae99" providerId="ADAL" clId="{68C3A050-FD23-4C5B-BB96-F811D3C74F73}" dt="2019-02-25T16:23:25.512" v="150" actId="207"/>
          <ac:spMkLst>
            <pc:docMk/>
            <pc:sldMk cId="1035052751" sldId="361"/>
            <ac:spMk id="19" creationId="{5252A847-DE45-4FA3-A1F8-EEBEB845FF8E}"/>
          </ac:spMkLst>
        </pc:spChg>
        <pc:graphicFrameChg chg="del modGraphic">
          <ac:chgData name="Kate Foster" userId="9ca71337-3cff-4a57-a955-b4790510ae99" providerId="ADAL" clId="{68C3A050-FD23-4C5B-BB96-F811D3C74F73}" dt="2019-02-25T16:21:55.389" v="120" actId="478"/>
          <ac:graphicFrameMkLst>
            <pc:docMk/>
            <pc:sldMk cId="1035052751" sldId="361"/>
            <ac:graphicFrameMk id="7" creationId="{D6AD1604-6368-474F-90F1-26D250AEF51C}"/>
          </ac:graphicFrameMkLst>
        </pc:graphicFrameChg>
        <pc:graphicFrameChg chg="add del mod modGraphic">
          <ac:chgData name="Kate Foster" userId="9ca71337-3cff-4a57-a955-b4790510ae99" providerId="ADAL" clId="{68C3A050-FD23-4C5B-BB96-F811D3C74F73}" dt="2019-02-26T08:28:58.303" v="254" actId="478"/>
          <ac:graphicFrameMkLst>
            <pc:docMk/>
            <pc:sldMk cId="1035052751" sldId="361"/>
            <ac:graphicFrameMk id="8" creationId="{F572F4D4-B192-4CF6-A633-7C6A8EA9E8DF}"/>
          </ac:graphicFrameMkLst>
        </pc:graphicFrameChg>
        <pc:graphicFrameChg chg="add mod modGraphic">
          <ac:chgData name="Kate Foster" userId="9ca71337-3cff-4a57-a955-b4790510ae99" providerId="ADAL" clId="{68C3A050-FD23-4C5B-BB96-F811D3C74F73}" dt="2019-02-26T12:30:25.401" v="1906"/>
          <ac:graphicFrameMkLst>
            <pc:docMk/>
            <pc:sldMk cId="1035052751" sldId="361"/>
            <ac:graphicFrameMk id="9" creationId="{F756A63F-8F3C-4F5A-BC73-802EC5C45B8E}"/>
          </ac:graphicFrameMkLst>
        </pc:graphicFrameChg>
      </pc:sldChg>
      <pc:sldChg chg="addSp delSp modSp">
        <pc:chgData name="Kate Foster" userId="9ca71337-3cff-4a57-a955-b4790510ae99" providerId="ADAL" clId="{68C3A050-FD23-4C5B-BB96-F811D3C74F73}" dt="2019-02-26T12:32:38.375" v="1908" actId="20577"/>
        <pc:sldMkLst>
          <pc:docMk/>
          <pc:sldMk cId="310986706" sldId="386"/>
        </pc:sldMkLst>
        <pc:spChg chg="del mod">
          <ac:chgData name="Kate Foster" userId="9ca71337-3cff-4a57-a955-b4790510ae99" providerId="ADAL" clId="{68C3A050-FD23-4C5B-BB96-F811D3C74F73}" dt="2019-02-26T09:18:12.603" v="1452" actId="478"/>
          <ac:spMkLst>
            <pc:docMk/>
            <pc:sldMk cId="310986706" sldId="386"/>
            <ac:spMk id="2" creationId="{AB0707A0-B31A-45C3-AEEB-2344636DF8FD}"/>
          </ac:spMkLst>
        </pc:spChg>
        <pc:spChg chg="mod">
          <ac:chgData name="Kate Foster" userId="9ca71337-3cff-4a57-a955-b4790510ae99" providerId="ADAL" clId="{68C3A050-FD23-4C5B-BB96-F811D3C74F73}" dt="2019-02-26T09:18:08.208" v="1450" actId="207"/>
          <ac:spMkLst>
            <pc:docMk/>
            <pc:sldMk cId="310986706" sldId="386"/>
            <ac:spMk id="19" creationId="{5252A847-DE45-4FA3-A1F8-EEBEB845FF8E}"/>
          </ac:spMkLst>
        </pc:spChg>
        <pc:graphicFrameChg chg="add mod modGraphic">
          <ac:chgData name="Kate Foster" userId="9ca71337-3cff-4a57-a955-b4790510ae99" providerId="ADAL" clId="{68C3A050-FD23-4C5B-BB96-F811D3C74F73}" dt="2019-02-26T12:32:38.375" v="1908" actId="20577"/>
          <ac:graphicFrameMkLst>
            <pc:docMk/>
            <pc:sldMk cId="310986706" sldId="386"/>
            <ac:graphicFrameMk id="7" creationId="{9643F81B-501E-4CEA-A971-6AF166E84E21}"/>
          </ac:graphicFrameMkLst>
        </pc:graphicFrameChg>
      </pc:sldChg>
      <pc:sldChg chg="modSp">
        <pc:chgData name="Kate Foster" userId="9ca71337-3cff-4a57-a955-b4790510ae99" providerId="ADAL" clId="{68C3A050-FD23-4C5B-BB96-F811D3C74F73}" dt="2019-02-25T16:20:25.540" v="118" actId="20577"/>
        <pc:sldMkLst>
          <pc:docMk/>
          <pc:sldMk cId="3401100034" sldId="390"/>
        </pc:sldMkLst>
        <pc:spChg chg="mod">
          <ac:chgData name="Kate Foster" userId="9ca71337-3cff-4a57-a955-b4790510ae99" providerId="ADAL" clId="{68C3A050-FD23-4C5B-BB96-F811D3C74F73}" dt="2019-02-25T16:20:25.540" v="118" actId="20577"/>
          <ac:spMkLst>
            <pc:docMk/>
            <pc:sldMk cId="3401100034" sldId="390"/>
            <ac:spMk id="7" creationId="{C0CD6503-388C-4F9E-9FB0-9053D8579D01}"/>
          </ac:spMkLst>
        </pc:spChg>
      </pc:sldChg>
      <pc:sldChg chg="modSp">
        <pc:chgData name="Kate Foster" userId="9ca71337-3cff-4a57-a955-b4790510ae99" providerId="ADAL" clId="{68C3A050-FD23-4C5B-BB96-F811D3C74F73}" dt="2019-02-25T16:19:46.505" v="75"/>
        <pc:sldMkLst>
          <pc:docMk/>
          <pc:sldMk cId="2075266808" sldId="391"/>
        </pc:sldMkLst>
        <pc:spChg chg="mod">
          <ac:chgData name="Kate Foster" userId="9ca71337-3cff-4a57-a955-b4790510ae99" providerId="ADAL" clId="{68C3A050-FD23-4C5B-BB96-F811D3C74F73}" dt="2019-02-25T16:19:46.505" v="75"/>
          <ac:spMkLst>
            <pc:docMk/>
            <pc:sldMk cId="2075266808" sldId="391"/>
            <ac:spMk id="19" creationId="{5252A847-DE45-4FA3-A1F8-EEBEB845FF8E}"/>
          </ac:spMkLst>
        </pc:spChg>
      </pc:sldChg>
      <pc:sldChg chg="addSp delSp modSp add">
        <pc:chgData name="Kate Foster" userId="9ca71337-3cff-4a57-a955-b4790510ae99" providerId="ADAL" clId="{68C3A050-FD23-4C5B-BB96-F811D3C74F73}" dt="2019-02-26T12:30:17.427" v="1903"/>
        <pc:sldMkLst>
          <pc:docMk/>
          <pc:sldMk cId="1118703939" sldId="392"/>
        </pc:sldMkLst>
        <pc:graphicFrameChg chg="add mod modGraphic">
          <ac:chgData name="Kate Foster" userId="9ca71337-3cff-4a57-a955-b4790510ae99" providerId="ADAL" clId="{68C3A050-FD23-4C5B-BB96-F811D3C74F73}" dt="2019-02-26T12:30:17.427" v="1903"/>
          <ac:graphicFrameMkLst>
            <pc:docMk/>
            <pc:sldMk cId="1118703939" sldId="392"/>
            <ac:graphicFrameMk id="7" creationId="{6F96BCE1-DB8D-4912-B9BC-0E152C4FBD93}"/>
          </ac:graphicFrameMkLst>
        </pc:graphicFrameChg>
        <pc:graphicFrameChg chg="del modGraphic">
          <ac:chgData name="Kate Foster" userId="9ca71337-3cff-4a57-a955-b4790510ae99" providerId="ADAL" clId="{68C3A050-FD23-4C5B-BB96-F811D3C74F73}" dt="2019-02-25T16:26:49.266" v="209" actId="478"/>
          <ac:graphicFrameMkLst>
            <pc:docMk/>
            <pc:sldMk cId="1118703939" sldId="392"/>
            <ac:graphicFrameMk id="8" creationId="{F572F4D4-B192-4CF6-A633-7C6A8EA9E8DF}"/>
          </ac:graphicFrameMkLst>
        </pc:graphicFrameChg>
      </pc:sldChg>
      <pc:sldChg chg="modSp add">
        <pc:chgData name="Kate Foster" userId="9ca71337-3cff-4a57-a955-b4790510ae99" providerId="ADAL" clId="{68C3A050-FD23-4C5B-BB96-F811D3C74F73}" dt="2019-02-26T08:37:36.978" v="278" actId="20577"/>
        <pc:sldMkLst>
          <pc:docMk/>
          <pc:sldMk cId="497228509" sldId="393"/>
        </pc:sldMkLst>
        <pc:spChg chg="mod">
          <ac:chgData name="Kate Foster" userId="9ca71337-3cff-4a57-a955-b4790510ae99" providerId="ADAL" clId="{68C3A050-FD23-4C5B-BB96-F811D3C74F73}" dt="2019-02-26T08:37:36.978" v="278" actId="20577"/>
          <ac:spMkLst>
            <pc:docMk/>
            <pc:sldMk cId="497228509" sldId="393"/>
            <ac:spMk id="19" creationId="{5252A847-DE45-4FA3-A1F8-EEBEB845FF8E}"/>
          </ac:spMkLst>
        </pc:spChg>
      </pc:sldChg>
      <pc:sldChg chg="addSp modSp add">
        <pc:chgData name="Kate Foster" userId="9ca71337-3cff-4a57-a955-b4790510ae99" providerId="ADAL" clId="{68C3A050-FD23-4C5B-BB96-F811D3C74F73}" dt="2019-02-26T12:27:57.858" v="1860" actId="120"/>
        <pc:sldMkLst>
          <pc:docMk/>
          <pc:sldMk cId="2712727146" sldId="394"/>
        </pc:sldMkLst>
        <pc:spChg chg="add mod">
          <ac:chgData name="Kate Foster" userId="9ca71337-3cff-4a57-a955-b4790510ae99" providerId="ADAL" clId="{68C3A050-FD23-4C5B-BB96-F811D3C74F73}" dt="2019-02-26T12:27:57.858" v="1860" actId="120"/>
          <ac:spMkLst>
            <pc:docMk/>
            <pc:sldMk cId="2712727146" sldId="394"/>
            <ac:spMk id="2" creationId="{BC22123C-6672-4FE5-A001-876CF3D399D6}"/>
          </ac:spMkLst>
        </pc:spChg>
        <pc:spChg chg="mod">
          <ac:chgData name="Kate Foster" userId="9ca71337-3cff-4a57-a955-b4790510ae99" providerId="ADAL" clId="{68C3A050-FD23-4C5B-BB96-F811D3C74F73}" dt="2019-02-26T12:27:42.990" v="1835"/>
          <ac:spMkLst>
            <pc:docMk/>
            <pc:sldMk cId="2712727146" sldId="394"/>
            <ac:spMk id="19" creationId="{5252A847-DE45-4FA3-A1F8-EEBEB845FF8E}"/>
          </ac:spMkLst>
        </pc:spChg>
      </pc:sldChg>
      <pc:sldChg chg="addSp delSp modSp add">
        <pc:chgData name="Kate Foster" userId="9ca71337-3cff-4a57-a955-b4790510ae99" providerId="ADAL" clId="{68C3A050-FD23-4C5B-BB96-F811D3C74F73}" dt="2019-02-26T12:30:02.251" v="1900"/>
        <pc:sldMkLst>
          <pc:docMk/>
          <pc:sldMk cId="502470469" sldId="396"/>
        </pc:sldMkLst>
        <pc:spChg chg="add del mod">
          <ac:chgData name="Kate Foster" userId="9ca71337-3cff-4a57-a955-b4790510ae99" providerId="ADAL" clId="{68C3A050-FD23-4C5B-BB96-F811D3C74F73}" dt="2019-02-26T08:49:07.602" v="687" actId="478"/>
          <ac:spMkLst>
            <pc:docMk/>
            <pc:sldMk cId="502470469" sldId="396"/>
            <ac:spMk id="3" creationId="{F93AD529-F848-4F11-A3C7-AB808C76BB94}"/>
          </ac:spMkLst>
        </pc:spChg>
        <pc:spChg chg="add del">
          <ac:chgData name="Kate Foster" userId="9ca71337-3cff-4a57-a955-b4790510ae99" providerId="ADAL" clId="{68C3A050-FD23-4C5B-BB96-F811D3C74F73}" dt="2019-02-26T08:43:56.802" v="305"/>
          <ac:spMkLst>
            <pc:docMk/>
            <pc:sldMk cId="502470469" sldId="396"/>
            <ac:spMk id="7" creationId="{C9EE3078-6C4C-4778-B60F-C818134ED73B}"/>
          </ac:spMkLst>
        </pc:spChg>
        <pc:spChg chg="add del mod">
          <ac:chgData name="Kate Foster" userId="9ca71337-3cff-4a57-a955-b4790510ae99" providerId="ADAL" clId="{68C3A050-FD23-4C5B-BB96-F811D3C74F73}" dt="2019-02-26T08:58:55.150" v="897" actId="478"/>
          <ac:spMkLst>
            <pc:docMk/>
            <pc:sldMk cId="502470469" sldId="396"/>
            <ac:spMk id="12" creationId="{F734ED8B-3EDA-490E-86F4-20673E8BD52D}"/>
          </ac:spMkLst>
        </pc:spChg>
        <pc:spChg chg="add mod">
          <ac:chgData name="Kate Foster" userId="9ca71337-3cff-4a57-a955-b4790510ae99" providerId="ADAL" clId="{68C3A050-FD23-4C5B-BB96-F811D3C74F73}" dt="2019-02-26T08:59:05.322" v="900" actId="207"/>
          <ac:spMkLst>
            <pc:docMk/>
            <pc:sldMk cId="502470469" sldId="396"/>
            <ac:spMk id="14" creationId="{6627B1FA-69B1-4E00-85CE-02E8962ADC03}"/>
          </ac:spMkLst>
        </pc:spChg>
        <pc:spChg chg="mod">
          <ac:chgData name="Kate Foster" userId="9ca71337-3cff-4a57-a955-b4790510ae99" providerId="ADAL" clId="{68C3A050-FD23-4C5B-BB96-F811D3C74F73}" dt="2019-02-26T08:52:59.278" v="826" actId="20577"/>
          <ac:spMkLst>
            <pc:docMk/>
            <pc:sldMk cId="502470469" sldId="396"/>
            <ac:spMk id="19" creationId="{5252A847-DE45-4FA3-A1F8-EEBEB845FF8E}"/>
          </ac:spMkLst>
        </pc:spChg>
        <pc:graphicFrameChg chg="add del mod modGraphic">
          <ac:chgData name="Kate Foster" userId="9ca71337-3cff-4a57-a955-b4790510ae99" providerId="ADAL" clId="{68C3A050-FD23-4C5B-BB96-F811D3C74F73}" dt="2019-02-26T08:48:45.585" v="685" actId="478"/>
          <ac:graphicFrameMkLst>
            <pc:docMk/>
            <pc:sldMk cId="502470469" sldId="396"/>
            <ac:graphicFrameMk id="2" creationId="{2F87E7CF-BDFF-4951-866A-4230258F7D45}"/>
          </ac:graphicFrameMkLst>
        </pc:graphicFrameChg>
        <pc:graphicFrameChg chg="add del">
          <ac:chgData name="Kate Foster" userId="9ca71337-3cff-4a57-a955-b4790510ae99" providerId="ADAL" clId="{68C3A050-FD23-4C5B-BB96-F811D3C74F73}" dt="2019-02-26T08:43:56.802" v="305"/>
          <ac:graphicFrameMkLst>
            <pc:docMk/>
            <pc:sldMk cId="502470469" sldId="396"/>
            <ac:graphicFrameMk id="6" creationId="{E2A00E2E-7FF5-48FF-A010-4847774504E9}"/>
          </ac:graphicFrameMkLst>
        </pc:graphicFrameChg>
        <pc:graphicFrameChg chg="add del">
          <ac:chgData name="Kate Foster" userId="9ca71337-3cff-4a57-a955-b4790510ae99" providerId="ADAL" clId="{68C3A050-FD23-4C5B-BB96-F811D3C74F73}" dt="2019-02-26T08:43:56.802" v="305"/>
          <ac:graphicFrameMkLst>
            <pc:docMk/>
            <pc:sldMk cId="502470469" sldId="396"/>
            <ac:graphicFrameMk id="8" creationId="{71D2A569-7091-489A-A5D9-A91FD0130EF8}"/>
          </ac:graphicFrameMkLst>
        </pc:graphicFrameChg>
        <pc:graphicFrameChg chg="add del mod modGraphic">
          <ac:chgData name="Kate Foster" userId="9ca71337-3cff-4a57-a955-b4790510ae99" providerId="ADAL" clId="{68C3A050-FD23-4C5B-BB96-F811D3C74F73}" dt="2019-02-26T08:58:58.136" v="898" actId="478"/>
          <ac:graphicFrameMkLst>
            <pc:docMk/>
            <pc:sldMk cId="502470469" sldId="396"/>
            <ac:graphicFrameMk id="13" creationId="{50E3F528-4041-4448-B006-8B7B60F6BFEE}"/>
          </ac:graphicFrameMkLst>
        </pc:graphicFrameChg>
        <pc:graphicFrameChg chg="add mod modGraphic">
          <ac:chgData name="Kate Foster" userId="9ca71337-3cff-4a57-a955-b4790510ae99" providerId="ADAL" clId="{68C3A050-FD23-4C5B-BB96-F811D3C74F73}" dt="2019-02-26T12:30:02.251" v="1900"/>
          <ac:graphicFrameMkLst>
            <pc:docMk/>
            <pc:sldMk cId="502470469" sldId="396"/>
            <ac:graphicFrameMk id="15" creationId="{2D631F86-9A4F-437B-B657-0CCEF7FD2941}"/>
          </ac:graphicFrameMkLst>
        </pc:graphicFrameChg>
      </pc:sldChg>
      <pc:sldChg chg="addSp delSp modSp add">
        <pc:chgData name="Kate Foster" userId="9ca71337-3cff-4a57-a955-b4790510ae99" providerId="ADAL" clId="{68C3A050-FD23-4C5B-BB96-F811D3C74F73}" dt="2019-02-26T12:29:42.583" v="1897"/>
        <pc:sldMkLst>
          <pc:docMk/>
          <pc:sldMk cId="1986088985" sldId="397"/>
        </pc:sldMkLst>
        <pc:spChg chg="add del">
          <ac:chgData name="Kate Foster" userId="9ca71337-3cff-4a57-a955-b4790510ae99" providerId="ADAL" clId="{68C3A050-FD23-4C5B-BB96-F811D3C74F73}" dt="2019-02-26T09:28:37.623" v="1805"/>
          <ac:spMkLst>
            <pc:docMk/>
            <pc:sldMk cId="1986088985" sldId="397"/>
            <ac:spMk id="2" creationId="{AA6BDFB1-207E-4402-AEB1-436DA1044F3F}"/>
          </ac:spMkLst>
        </pc:spChg>
        <pc:spChg chg="mod">
          <ac:chgData name="Kate Foster" userId="9ca71337-3cff-4a57-a955-b4790510ae99" providerId="ADAL" clId="{68C3A050-FD23-4C5B-BB96-F811D3C74F73}" dt="2019-02-26T08:57:32.985" v="888" actId="1035"/>
          <ac:spMkLst>
            <pc:docMk/>
            <pc:sldMk cId="1986088985" sldId="397"/>
            <ac:spMk id="12" creationId="{F734ED8B-3EDA-490E-86F4-20673E8BD52D}"/>
          </ac:spMkLst>
        </pc:spChg>
        <pc:graphicFrameChg chg="add del mod modGraphic">
          <ac:chgData name="Kate Foster" userId="9ca71337-3cff-4a57-a955-b4790510ae99" providerId="ADAL" clId="{68C3A050-FD23-4C5B-BB96-F811D3C74F73}" dt="2019-02-26T12:29:42.583" v="1897"/>
          <ac:graphicFrameMkLst>
            <pc:docMk/>
            <pc:sldMk cId="1986088985" sldId="397"/>
            <ac:graphicFrameMk id="13" creationId="{50E3F528-4041-4448-B006-8B7B60F6BFEE}"/>
          </ac:graphicFrameMkLst>
        </pc:graphicFrameChg>
      </pc:sldChg>
      <pc:sldChg chg="addSp delSp modSp add">
        <pc:chgData name="Kate Foster" userId="9ca71337-3cff-4a57-a955-b4790510ae99" providerId="ADAL" clId="{68C3A050-FD23-4C5B-BB96-F811D3C74F73}" dt="2019-02-26T12:29:22.026" v="1894"/>
        <pc:sldMkLst>
          <pc:docMk/>
          <pc:sldMk cId="2373599021" sldId="398"/>
        </pc:sldMkLst>
        <pc:spChg chg="del mod">
          <ac:chgData name="Kate Foster" userId="9ca71337-3cff-4a57-a955-b4790510ae99" providerId="ADAL" clId="{68C3A050-FD23-4C5B-BB96-F811D3C74F73}" dt="2019-02-26T09:00:04.145" v="908" actId="478"/>
          <ac:spMkLst>
            <pc:docMk/>
            <pc:sldMk cId="2373599021" sldId="398"/>
            <ac:spMk id="12" creationId="{F734ED8B-3EDA-490E-86F4-20673E8BD52D}"/>
          </ac:spMkLst>
        </pc:spChg>
        <pc:spChg chg="mod">
          <ac:chgData name="Kate Foster" userId="9ca71337-3cff-4a57-a955-b4790510ae99" providerId="ADAL" clId="{68C3A050-FD23-4C5B-BB96-F811D3C74F73}" dt="2019-02-26T09:05:17.343" v="1208" actId="120"/>
          <ac:spMkLst>
            <pc:docMk/>
            <pc:sldMk cId="2373599021" sldId="398"/>
            <ac:spMk id="19" creationId="{5252A847-DE45-4FA3-A1F8-EEBEB845FF8E}"/>
          </ac:spMkLst>
        </pc:spChg>
        <pc:graphicFrameChg chg="add mod modGraphic">
          <ac:chgData name="Kate Foster" userId="9ca71337-3cff-4a57-a955-b4790510ae99" providerId="ADAL" clId="{68C3A050-FD23-4C5B-BB96-F811D3C74F73}" dt="2019-02-26T12:29:22.026" v="1894"/>
          <ac:graphicFrameMkLst>
            <pc:docMk/>
            <pc:sldMk cId="2373599021" sldId="398"/>
            <ac:graphicFrameMk id="8" creationId="{B9CCBEC2-BFB0-436C-AFBE-1AC81184BD9E}"/>
          </ac:graphicFrameMkLst>
        </pc:graphicFrameChg>
        <pc:graphicFrameChg chg="del">
          <ac:chgData name="Kate Foster" userId="9ca71337-3cff-4a57-a955-b4790510ae99" providerId="ADAL" clId="{68C3A050-FD23-4C5B-BB96-F811D3C74F73}" dt="2019-02-26T09:00:06.652" v="909" actId="478"/>
          <ac:graphicFrameMkLst>
            <pc:docMk/>
            <pc:sldMk cId="2373599021" sldId="398"/>
            <ac:graphicFrameMk id="13" creationId="{50E3F528-4041-4448-B006-8B7B60F6BFEE}"/>
          </ac:graphicFrameMkLst>
        </pc:graphicFrameChg>
      </pc:sldChg>
      <pc:sldChg chg="modSp add">
        <pc:chgData name="Kate Foster" userId="9ca71337-3cff-4a57-a955-b4790510ae99" providerId="ADAL" clId="{68C3A050-FD23-4C5B-BB96-F811D3C74F73}" dt="2019-02-26T12:29:10.280" v="1892" actId="572"/>
        <pc:sldMkLst>
          <pc:docMk/>
          <pc:sldMk cId="3437584612" sldId="399"/>
        </pc:sldMkLst>
        <pc:spChg chg="mod">
          <ac:chgData name="Kate Foster" userId="9ca71337-3cff-4a57-a955-b4790510ae99" providerId="ADAL" clId="{68C3A050-FD23-4C5B-BB96-F811D3C74F73}" dt="2019-02-26T09:05:32.219" v="1213"/>
          <ac:spMkLst>
            <pc:docMk/>
            <pc:sldMk cId="3437584612" sldId="399"/>
            <ac:spMk id="19" creationId="{5252A847-DE45-4FA3-A1F8-EEBEB845FF8E}"/>
          </ac:spMkLst>
        </pc:spChg>
        <pc:graphicFrameChg chg="mod modGraphic">
          <ac:chgData name="Kate Foster" userId="9ca71337-3cff-4a57-a955-b4790510ae99" providerId="ADAL" clId="{68C3A050-FD23-4C5B-BB96-F811D3C74F73}" dt="2019-02-26T12:29:10.280" v="1892" actId="572"/>
          <ac:graphicFrameMkLst>
            <pc:docMk/>
            <pc:sldMk cId="3437584612" sldId="399"/>
            <ac:graphicFrameMk id="8" creationId="{B9CCBEC2-BFB0-436C-AFBE-1AC81184BD9E}"/>
          </ac:graphicFrameMkLst>
        </pc:graphicFrameChg>
      </pc:sldChg>
      <pc:sldChg chg="delSp modSp add">
        <pc:chgData name="Kate Foster" userId="9ca71337-3cff-4a57-a955-b4790510ae99" providerId="ADAL" clId="{68C3A050-FD23-4C5B-BB96-F811D3C74F73}" dt="2019-02-26T09:17:22.702" v="1429" actId="20577"/>
        <pc:sldMkLst>
          <pc:docMk/>
          <pc:sldMk cId="1945363757" sldId="401"/>
        </pc:sldMkLst>
        <pc:spChg chg="mod">
          <ac:chgData name="Kate Foster" userId="9ca71337-3cff-4a57-a955-b4790510ae99" providerId="ADAL" clId="{68C3A050-FD23-4C5B-BB96-F811D3C74F73}" dt="2019-02-26T09:17:22.702" v="1429" actId="20577"/>
          <ac:spMkLst>
            <pc:docMk/>
            <pc:sldMk cId="1945363757" sldId="401"/>
            <ac:spMk id="19" creationId="{5252A847-DE45-4FA3-A1F8-EEBEB845FF8E}"/>
          </ac:spMkLst>
        </pc:spChg>
        <pc:graphicFrameChg chg="del">
          <ac:chgData name="Kate Foster" userId="9ca71337-3cff-4a57-a955-b4790510ae99" providerId="ADAL" clId="{68C3A050-FD23-4C5B-BB96-F811D3C74F73}" dt="2019-02-26T09:15:25.792" v="1412" actId="478"/>
          <ac:graphicFrameMkLst>
            <pc:docMk/>
            <pc:sldMk cId="1945363757" sldId="401"/>
            <ac:graphicFrameMk id="6" creationId="{E6861E70-4FB6-43BC-8282-6482F03D47F3}"/>
          </ac:graphicFrameMkLst>
        </pc:graphicFrameChg>
      </pc:sldChg>
      <pc:sldChg chg="modSp add">
        <pc:chgData name="Kate Foster" userId="9ca71337-3cff-4a57-a955-b4790510ae99" providerId="ADAL" clId="{68C3A050-FD23-4C5B-BB96-F811D3C74F73}" dt="2019-02-26T09:17:28.729" v="1431" actId="20577"/>
        <pc:sldMkLst>
          <pc:docMk/>
          <pc:sldMk cId="2489155963" sldId="402"/>
        </pc:sldMkLst>
        <pc:spChg chg="mod">
          <ac:chgData name="Kate Foster" userId="9ca71337-3cff-4a57-a955-b4790510ae99" providerId="ADAL" clId="{68C3A050-FD23-4C5B-BB96-F811D3C74F73}" dt="2019-02-26T09:17:28.729" v="1431" actId="20577"/>
          <ac:spMkLst>
            <pc:docMk/>
            <pc:sldMk cId="2489155963" sldId="402"/>
            <ac:spMk id="19" creationId="{5252A847-DE45-4FA3-A1F8-EEBEB845FF8E}"/>
          </ac:spMkLst>
        </pc:spChg>
      </pc:sldChg>
      <pc:sldChg chg="modSp add">
        <pc:chgData name="Kate Foster" userId="9ca71337-3cff-4a57-a955-b4790510ae99" providerId="ADAL" clId="{68C3A050-FD23-4C5B-BB96-F811D3C74F73}" dt="2019-02-26T12:32:42.960" v="1910" actId="20577"/>
        <pc:sldMkLst>
          <pc:docMk/>
          <pc:sldMk cId="716966997" sldId="403"/>
        </pc:sldMkLst>
        <pc:spChg chg="mod">
          <ac:chgData name="Kate Foster" userId="9ca71337-3cff-4a57-a955-b4790510ae99" providerId="ADAL" clId="{68C3A050-FD23-4C5B-BB96-F811D3C74F73}" dt="2019-02-26T09:23:40.256" v="1742" actId="20577"/>
          <ac:spMkLst>
            <pc:docMk/>
            <pc:sldMk cId="716966997" sldId="403"/>
            <ac:spMk id="19" creationId="{5252A847-DE45-4FA3-A1F8-EEBEB845FF8E}"/>
          </ac:spMkLst>
        </pc:spChg>
        <pc:graphicFrameChg chg="modGraphic">
          <ac:chgData name="Kate Foster" userId="9ca71337-3cff-4a57-a955-b4790510ae99" providerId="ADAL" clId="{68C3A050-FD23-4C5B-BB96-F811D3C74F73}" dt="2019-02-26T12:32:42.960" v="1910" actId="20577"/>
          <ac:graphicFrameMkLst>
            <pc:docMk/>
            <pc:sldMk cId="716966997" sldId="403"/>
            <ac:graphicFrameMk id="7" creationId="{9643F81B-501E-4CEA-A971-6AF166E84E21}"/>
          </ac:graphicFrameMkLst>
        </pc:graphicFrameChg>
      </pc:sldChg>
    </pc:docChg>
  </pc:docChgLst>
  <pc:docChgLst>
    <pc:chgData name="Siàn Stebbings" userId="e14ea2a2-07d0-4302-97b9-16dc822a37cc" providerId="ADAL" clId="{06CCBD24-7A88-4826-A0E2-2A367853DBB9}"/>
  </pc:docChgLst>
  <pc:docChgLst>
    <pc:chgData name="Lindsay Grix" userId="a678036f-2d88-407c-addb-d0af3fea6eec" providerId="ADAL" clId="{7C00B47A-7E03-4469-90E7-86FADE2F6481}"/>
  </pc:docChgLst>
  <pc:docChgLst>
    <pc:chgData name="Lindsay Grix" userId="a678036f-2d88-407c-addb-d0af3fea6eec" providerId="ADAL" clId="{2285D5AF-67FE-4751-8776-35DD2EA83B84}"/>
    <pc:docChg chg="custSel modSld">
      <pc:chgData name="Lindsay Grix" userId="a678036f-2d88-407c-addb-d0af3fea6eec" providerId="ADAL" clId="{2285D5AF-67FE-4751-8776-35DD2EA83B84}" dt="2019-02-05T13:51:27.251" v="35"/>
      <pc:docMkLst>
        <pc:docMk/>
      </pc:docMkLst>
      <pc:sldChg chg="addSp delSp">
        <pc:chgData name="Lindsay Grix" userId="a678036f-2d88-407c-addb-d0af3fea6eec" providerId="ADAL" clId="{2285D5AF-67FE-4751-8776-35DD2EA83B84}" dt="2019-02-05T13:51:22.826" v="33"/>
        <pc:sldMkLst>
          <pc:docMk/>
          <pc:sldMk cId="636014570" sldId="314"/>
        </pc:sldMkLst>
        <pc:grpChg chg="add del">
          <ac:chgData name="Lindsay Grix" userId="a678036f-2d88-407c-addb-d0af3fea6eec" providerId="ADAL" clId="{2285D5AF-67FE-4751-8776-35DD2EA83B84}" dt="2019-02-05T13:51:22.620" v="32" actId="478"/>
          <ac:grpSpMkLst>
            <pc:docMk/>
            <pc:sldMk cId="636014570" sldId="314"/>
            <ac:grpSpMk id="6" creationId="{BBC4B17A-3936-4727-9897-1445E803B286}"/>
          </ac:grpSpMkLst>
        </pc:grpChg>
        <pc:grpChg chg="add">
          <ac:chgData name="Lindsay Grix" userId="a678036f-2d88-407c-addb-d0af3fea6eec" providerId="ADAL" clId="{2285D5AF-67FE-4751-8776-35DD2EA83B84}" dt="2019-02-05T13:51:22.826" v="33"/>
          <ac:grpSpMkLst>
            <pc:docMk/>
            <pc:sldMk cId="636014570" sldId="314"/>
            <ac:grpSpMk id="9" creationId="{144D2ECC-E0DF-46FC-A608-1741C5018732}"/>
          </ac:grpSpMkLst>
        </pc:grpChg>
        <pc:grpChg chg="del">
          <ac:chgData name="Lindsay Grix" userId="a678036f-2d88-407c-addb-d0af3fea6eec" providerId="ADAL" clId="{2285D5AF-67FE-4751-8776-35DD2EA83B84}" dt="2019-02-05T13:49:08.173" v="13" actId="478"/>
          <ac:grpSpMkLst>
            <pc:docMk/>
            <pc:sldMk cId="636014570" sldId="314"/>
            <ac:grpSpMk id="16" creationId="{B31300A9-E3C5-4701-8EF1-45ED088A04DD}"/>
          </ac:grpSpMkLst>
        </pc:grpChg>
      </pc:sldChg>
      <pc:sldChg chg="addSp delSp">
        <pc:chgData name="Lindsay Grix" userId="a678036f-2d88-407c-addb-d0af3fea6eec" providerId="ADAL" clId="{2285D5AF-67FE-4751-8776-35DD2EA83B84}" dt="2019-02-05T13:51:20.490" v="31"/>
        <pc:sldMkLst>
          <pc:docMk/>
          <pc:sldMk cId="36917022" sldId="360"/>
        </pc:sldMkLst>
        <pc:grpChg chg="add del">
          <ac:chgData name="Lindsay Grix" userId="a678036f-2d88-407c-addb-d0af3fea6eec" providerId="ADAL" clId="{2285D5AF-67FE-4751-8776-35DD2EA83B84}" dt="2019-02-05T13:51:20.252" v="30" actId="478"/>
          <ac:grpSpMkLst>
            <pc:docMk/>
            <pc:sldMk cId="36917022" sldId="360"/>
            <ac:grpSpMk id="6" creationId="{EB8F6079-54DC-40F3-B7F2-D99C93BDA643}"/>
          </ac:grpSpMkLst>
        </pc:grpChg>
        <pc:grpChg chg="add">
          <ac:chgData name="Lindsay Grix" userId="a678036f-2d88-407c-addb-d0af3fea6eec" providerId="ADAL" clId="{2285D5AF-67FE-4751-8776-35DD2EA83B84}" dt="2019-02-05T13:51:20.490" v="31"/>
          <ac:grpSpMkLst>
            <pc:docMk/>
            <pc:sldMk cId="36917022" sldId="360"/>
            <ac:grpSpMk id="9" creationId="{8D37A7FF-D549-4CB7-BAE7-C87713376D6C}"/>
          </ac:grpSpMkLst>
        </pc:grpChg>
        <pc:grpChg chg="del">
          <ac:chgData name="Lindsay Grix" userId="a678036f-2d88-407c-addb-d0af3fea6eec" providerId="ADAL" clId="{2285D5AF-67FE-4751-8776-35DD2EA83B84}" dt="2019-02-05T13:49:04.633" v="11" actId="478"/>
          <ac:grpSpMkLst>
            <pc:docMk/>
            <pc:sldMk cId="36917022" sldId="360"/>
            <ac:grpSpMk id="16" creationId="{B31300A9-E3C5-4701-8EF1-45ED088A04DD}"/>
          </ac:grpSpMkLst>
        </pc:grpChg>
      </pc:sldChg>
      <pc:sldChg chg="addSp delSp">
        <pc:chgData name="Lindsay Grix" userId="a678036f-2d88-407c-addb-d0af3fea6eec" providerId="ADAL" clId="{2285D5AF-67FE-4751-8776-35DD2EA83B84}" dt="2019-02-05T13:51:17.704" v="29"/>
        <pc:sldMkLst>
          <pc:docMk/>
          <pc:sldMk cId="1035052751" sldId="361"/>
        </pc:sldMkLst>
        <pc:grpChg chg="add del">
          <ac:chgData name="Lindsay Grix" userId="a678036f-2d88-407c-addb-d0af3fea6eec" providerId="ADAL" clId="{2285D5AF-67FE-4751-8776-35DD2EA83B84}" dt="2019-02-05T13:51:17.553" v="28" actId="478"/>
          <ac:grpSpMkLst>
            <pc:docMk/>
            <pc:sldMk cId="1035052751" sldId="361"/>
            <ac:grpSpMk id="8" creationId="{27CAC317-0655-4F5D-8924-036A8F026387}"/>
          </ac:grpSpMkLst>
        </pc:grpChg>
        <pc:grpChg chg="add">
          <ac:chgData name="Lindsay Grix" userId="a678036f-2d88-407c-addb-d0af3fea6eec" providerId="ADAL" clId="{2285D5AF-67FE-4751-8776-35DD2EA83B84}" dt="2019-02-05T13:51:17.704" v="29"/>
          <ac:grpSpMkLst>
            <pc:docMk/>
            <pc:sldMk cId="1035052751" sldId="361"/>
            <ac:grpSpMk id="11" creationId="{FB9B2EC4-4E1F-43E1-9D45-FB673A00C275}"/>
          </ac:grpSpMkLst>
        </pc:grpChg>
        <pc:grpChg chg="del">
          <ac:chgData name="Lindsay Grix" userId="a678036f-2d88-407c-addb-d0af3fea6eec" providerId="ADAL" clId="{2285D5AF-67FE-4751-8776-35DD2EA83B84}" dt="2019-02-05T13:48:53.473" v="9" actId="478"/>
          <ac:grpSpMkLst>
            <pc:docMk/>
            <pc:sldMk cId="1035052751" sldId="361"/>
            <ac:grpSpMk id="16" creationId="{B31300A9-E3C5-4701-8EF1-45ED088A04DD}"/>
          </ac:grpSpMkLst>
        </pc:grpChg>
      </pc:sldChg>
      <pc:sldChg chg="addSp delSp">
        <pc:chgData name="Lindsay Grix" userId="a678036f-2d88-407c-addb-d0af3fea6eec" providerId="ADAL" clId="{2285D5AF-67FE-4751-8776-35DD2EA83B84}" dt="2019-02-05T13:51:27.251" v="35"/>
        <pc:sldMkLst>
          <pc:docMk/>
          <pc:sldMk cId="310986706" sldId="386"/>
        </pc:sldMkLst>
        <pc:grpChg chg="add del">
          <ac:chgData name="Lindsay Grix" userId="a678036f-2d88-407c-addb-d0af3fea6eec" providerId="ADAL" clId="{2285D5AF-67FE-4751-8776-35DD2EA83B84}" dt="2019-02-05T13:51:27.011" v="34" actId="478"/>
          <ac:grpSpMkLst>
            <pc:docMk/>
            <pc:sldMk cId="310986706" sldId="386"/>
            <ac:grpSpMk id="7" creationId="{301A0DDB-F72F-4497-8D68-7EDE0CE9119F}"/>
          </ac:grpSpMkLst>
        </pc:grpChg>
        <pc:grpChg chg="add">
          <ac:chgData name="Lindsay Grix" userId="a678036f-2d88-407c-addb-d0af3fea6eec" providerId="ADAL" clId="{2285D5AF-67FE-4751-8776-35DD2EA83B84}" dt="2019-02-05T13:51:27.251" v="35"/>
          <ac:grpSpMkLst>
            <pc:docMk/>
            <pc:sldMk cId="310986706" sldId="386"/>
            <ac:grpSpMk id="10" creationId="{7D546838-123D-4001-AF8F-DAB8211E90B7}"/>
          </ac:grpSpMkLst>
        </pc:grpChg>
        <pc:grpChg chg="del">
          <ac:chgData name="Lindsay Grix" userId="a678036f-2d88-407c-addb-d0af3fea6eec" providerId="ADAL" clId="{2285D5AF-67FE-4751-8776-35DD2EA83B84}" dt="2019-02-05T13:49:12.651" v="15" actId="478"/>
          <ac:grpSpMkLst>
            <pc:docMk/>
            <pc:sldMk cId="310986706" sldId="386"/>
            <ac:grpSpMk id="16" creationId="{B31300A9-E3C5-4701-8EF1-45ED088A04DD}"/>
          </ac:grpSpMkLst>
        </pc:grpChg>
      </pc:sldChg>
      <pc:sldChg chg="addSp delSp">
        <pc:chgData name="Lindsay Grix" userId="a678036f-2d88-407c-addb-d0af3fea6eec" providerId="ADAL" clId="{2285D5AF-67FE-4751-8776-35DD2EA83B84}" dt="2019-02-05T13:51:13.297" v="27"/>
        <pc:sldMkLst>
          <pc:docMk/>
          <pc:sldMk cId="3401100034" sldId="390"/>
        </pc:sldMkLst>
        <pc:grpChg chg="add del">
          <ac:chgData name="Lindsay Grix" userId="a678036f-2d88-407c-addb-d0af3fea6eec" providerId="ADAL" clId="{2285D5AF-67FE-4751-8776-35DD2EA83B84}" dt="2019-02-05T13:51:13.054" v="26" actId="478"/>
          <ac:grpSpMkLst>
            <pc:docMk/>
            <pc:sldMk cId="3401100034" sldId="390"/>
            <ac:grpSpMk id="6" creationId="{763C49EB-8E3B-4370-9CBA-4BA523FF9D89}"/>
          </ac:grpSpMkLst>
        </pc:grpChg>
        <pc:grpChg chg="add">
          <ac:chgData name="Lindsay Grix" userId="a678036f-2d88-407c-addb-d0af3fea6eec" providerId="ADAL" clId="{2285D5AF-67FE-4751-8776-35DD2EA83B84}" dt="2019-02-05T13:51:13.297" v="27"/>
          <ac:grpSpMkLst>
            <pc:docMk/>
            <pc:sldMk cId="3401100034" sldId="390"/>
            <ac:grpSpMk id="10" creationId="{DADC5498-3D3C-446A-8F76-3A539900CE00}"/>
          </ac:grpSpMkLst>
        </pc:grpChg>
        <pc:grpChg chg="del">
          <ac:chgData name="Lindsay Grix" userId="a678036f-2d88-407c-addb-d0af3fea6eec" providerId="ADAL" clId="{2285D5AF-67FE-4751-8776-35DD2EA83B84}" dt="2019-02-05T13:48:50.148" v="7" actId="478"/>
          <ac:grpSpMkLst>
            <pc:docMk/>
            <pc:sldMk cId="3401100034" sldId="390"/>
            <ac:grpSpMk id="16" creationId="{B31300A9-E3C5-4701-8EF1-45ED088A04DD}"/>
          </ac:grpSpMkLst>
        </pc:grpChg>
      </pc:sldChg>
      <pc:sldChg chg="addSp delSp">
        <pc:chgData name="Lindsay Grix" userId="a678036f-2d88-407c-addb-d0af3fea6eec" providerId="ADAL" clId="{2285D5AF-67FE-4751-8776-35DD2EA83B84}" dt="2019-02-05T13:51:10.049" v="25"/>
        <pc:sldMkLst>
          <pc:docMk/>
          <pc:sldMk cId="2075266808" sldId="391"/>
        </pc:sldMkLst>
        <pc:grpChg chg="add del">
          <ac:chgData name="Lindsay Grix" userId="a678036f-2d88-407c-addb-d0af3fea6eec" providerId="ADAL" clId="{2285D5AF-67FE-4751-8776-35DD2EA83B84}" dt="2019-02-05T13:51:09.623" v="24" actId="478"/>
          <ac:grpSpMkLst>
            <pc:docMk/>
            <pc:sldMk cId="2075266808" sldId="391"/>
            <ac:grpSpMk id="6" creationId="{8DBEAADC-2B63-4159-8A4D-EFCE539BEE0D}"/>
          </ac:grpSpMkLst>
        </pc:grpChg>
        <pc:grpChg chg="add">
          <ac:chgData name="Lindsay Grix" userId="a678036f-2d88-407c-addb-d0af3fea6eec" providerId="ADAL" clId="{2285D5AF-67FE-4751-8776-35DD2EA83B84}" dt="2019-02-05T13:51:10.049" v="25"/>
          <ac:grpSpMkLst>
            <pc:docMk/>
            <pc:sldMk cId="2075266808" sldId="391"/>
            <ac:grpSpMk id="9" creationId="{23555F72-B7A6-4094-8EAF-89D92759D3B8}"/>
          </ac:grpSpMkLst>
        </pc:grpChg>
        <pc:grpChg chg="del">
          <ac:chgData name="Lindsay Grix" userId="a678036f-2d88-407c-addb-d0af3fea6eec" providerId="ADAL" clId="{2285D5AF-67FE-4751-8776-35DD2EA83B84}" dt="2019-02-05T13:48:46.942" v="5" actId="478"/>
          <ac:grpSpMkLst>
            <pc:docMk/>
            <pc:sldMk cId="2075266808" sldId="391"/>
            <ac:grpSpMk id="16" creationId="{B31300A9-E3C5-4701-8EF1-45ED088A04DD}"/>
          </ac:grpSpMkLst>
        </pc:grpChg>
      </pc:sldChg>
    </pc:docChg>
  </pc:docChgLst>
  <pc:docChgLst>
    <pc:chgData name="Siàn Stebbings" userId="e14ea2a2-07d0-4302-97b9-16dc822a37cc" providerId="ADAL" clId="{2C422A96-C8C1-4ADD-ACDD-B6DD6801A1A3}"/>
  </pc:docChgLst>
  <pc:docChgLst>
    <pc:chgData name="Jan Fitzpatrick" userId="d1b284ec-d1dd-4765-b823-b34899491c26" providerId="ADAL" clId="{CA6DE262-3C0C-4D29-8E67-BC0FC1FDEAC2}"/>
    <pc:docChg chg="undo custSel addSld delSld modSld">
      <pc:chgData name="Jan Fitzpatrick" userId="d1b284ec-d1dd-4765-b823-b34899491c26" providerId="ADAL" clId="{CA6DE262-3C0C-4D29-8E67-BC0FC1FDEAC2}" dt="2019-03-08T09:37:38.559" v="782" actId="207"/>
      <pc:docMkLst>
        <pc:docMk/>
      </pc:docMkLst>
      <pc:sldChg chg="modSp">
        <pc:chgData name="Jan Fitzpatrick" userId="d1b284ec-d1dd-4765-b823-b34899491c26" providerId="ADAL" clId="{CA6DE262-3C0C-4D29-8E67-BC0FC1FDEAC2}" dt="2019-03-05T22:51:33.610" v="492" actId="242"/>
        <pc:sldMkLst>
          <pc:docMk/>
          <pc:sldMk cId="636014570" sldId="314"/>
        </pc:sldMkLst>
        <pc:graphicFrameChg chg="mod modGraphic">
          <ac:chgData name="Jan Fitzpatrick" userId="d1b284ec-d1dd-4765-b823-b34899491c26" providerId="ADAL" clId="{CA6DE262-3C0C-4D29-8E67-BC0FC1FDEAC2}" dt="2019-03-05T22:51:33.610" v="492" actId="242"/>
          <ac:graphicFrameMkLst>
            <pc:docMk/>
            <pc:sldMk cId="636014570" sldId="314"/>
            <ac:graphicFrameMk id="6" creationId="{E6861E70-4FB6-43BC-8282-6482F03D47F3}"/>
          </ac:graphicFrameMkLst>
        </pc:graphicFrameChg>
      </pc:sldChg>
      <pc:sldChg chg="modSp">
        <pc:chgData name="Jan Fitzpatrick" userId="d1b284ec-d1dd-4765-b823-b34899491c26" providerId="ADAL" clId="{CA6DE262-3C0C-4D29-8E67-BC0FC1FDEAC2}" dt="2019-03-05T13:10:59.170" v="40" actId="403"/>
        <pc:sldMkLst>
          <pc:docMk/>
          <pc:sldMk cId="36917022" sldId="360"/>
        </pc:sldMkLst>
        <pc:spChg chg="mod">
          <ac:chgData name="Jan Fitzpatrick" userId="d1b284ec-d1dd-4765-b823-b34899491c26" providerId="ADAL" clId="{CA6DE262-3C0C-4D29-8E67-BC0FC1FDEAC2}" dt="2019-03-05T13:10:59.170" v="40" actId="403"/>
          <ac:spMkLst>
            <pc:docMk/>
            <pc:sldMk cId="36917022" sldId="360"/>
            <ac:spMk id="19" creationId="{5252A847-DE45-4FA3-A1F8-EEBEB845FF8E}"/>
          </ac:spMkLst>
        </pc:spChg>
      </pc:sldChg>
      <pc:sldChg chg="modSp">
        <pc:chgData name="Jan Fitzpatrick" userId="d1b284ec-d1dd-4765-b823-b34899491c26" providerId="ADAL" clId="{CA6DE262-3C0C-4D29-8E67-BC0FC1FDEAC2}" dt="2019-03-05T13:10:09.806" v="35" actId="20577"/>
        <pc:sldMkLst>
          <pc:docMk/>
          <pc:sldMk cId="1035052751" sldId="361"/>
        </pc:sldMkLst>
        <pc:graphicFrameChg chg="modGraphic">
          <ac:chgData name="Jan Fitzpatrick" userId="d1b284ec-d1dd-4765-b823-b34899491c26" providerId="ADAL" clId="{CA6DE262-3C0C-4D29-8E67-BC0FC1FDEAC2}" dt="2019-03-05T13:10:09.806" v="35" actId="20577"/>
          <ac:graphicFrameMkLst>
            <pc:docMk/>
            <pc:sldMk cId="1035052751" sldId="361"/>
            <ac:graphicFrameMk id="9" creationId="{F756A63F-8F3C-4F5A-BC73-802EC5C45B8E}"/>
          </ac:graphicFrameMkLst>
        </pc:graphicFrameChg>
      </pc:sldChg>
      <pc:sldChg chg="modSp">
        <pc:chgData name="Jan Fitzpatrick" userId="d1b284ec-d1dd-4765-b823-b34899491c26" providerId="ADAL" clId="{CA6DE262-3C0C-4D29-8E67-BC0FC1FDEAC2}" dt="2019-03-05T22:46:04.708" v="433" actId="20577"/>
        <pc:sldMkLst>
          <pc:docMk/>
          <pc:sldMk cId="310986706" sldId="386"/>
        </pc:sldMkLst>
        <pc:graphicFrameChg chg="modGraphic">
          <ac:chgData name="Jan Fitzpatrick" userId="d1b284ec-d1dd-4765-b823-b34899491c26" providerId="ADAL" clId="{CA6DE262-3C0C-4D29-8E67-BC0FC1FDEAC2}" dt="2019-03-05T22:46:04.708" v="433" actId="20577"/>
          <ac:graphicFrameMkLst>
            <pc:docMk/>
            <pc:sldMk cId="310986706" sldId="386"/>
            <ac:graphicFrameMk id="7" creationId="{9643F81B-501E-4CEA-A971-6AF166E84E21}"/>
          </ac:graphicFrameMkLst>
        </pc:graphicFrameChg>
      </pc:sldChg>
      <pc:sldChg chg="modSp">
        <pc:chgData name="Jan Fitzpatrick" userId="d1b284ec-d1dd-4765-b823-b34899491c26" providerId="ADAL" clId="{CA6DE262-3C0C-4D29-8E67-BC0FC1FDEAC2}" dt="2019-03-05T13:08:08.115" v="16" actId="20577"/>
        <pc:sldMkLst>
          <pc:docMk/>
          <pc:sldMk cId="3401100034" sldId="390"/>
        </pc:sldMkLst>
        <pc:spChg chg="mod">
          <ac:chgData name="Jan Fitzpatrick" userId="d1b284ec-d1dd-4765-b823-b34899491c26" providerId="ADAL" clId="{CA6DE262-3C0C-4D29-8E67-BC0FC1FDEAC2}" dt="2019-03-05T13:08:08.115" v="16" actId="20577"/>
          <ac:spMkLst>
            <pc:docMk/>
            <pc:sldMk cId="3401100034" sldId="390"/>
            <ac:spMk id="7" creationId="{C0CD6503-388C-4F9E-9FB0-9053D8579D01}"/>
          </ac:spMkLst>
        </pc:spChg>
      </pc:sldChg>
      <pc:sldChg chg="addSp delSp modSp">
        <pc:chgData name="Jan Fitzpatrick" userId="d1b284ec-d1dd-4765-b823-b34899491c26" providerId="ADAL" clId="{CA6DE262-3C0C-4D29-8E67-BC0FC1FDEAC2}" dt="2019-03-08T09:33:39.973" v="775"/>
        <pc:sldMkLst>
          <pc:docMk/>
          <pc:sldMk cId="2075266808" sldId="391"/>
        </pc:sldMkLst>
        <pc:spChg chg="del topLvl">
          <ac:chgData name="Jan Fitzpatrick" userId="d1b284ec-d1dd-4765-b823-b34899491c26" providerId="ADAL" clId="{CA6DE262-3C0C-4D29-8E67-BC0FC1FDEAC2}" dt="2019-03-08T09:33:23.213" v="773" actId="478"/>
          <ac:spMkLst>
            <pc:docMk/>
            <pc:sldMk cId="2075266808" sldId="391"/>
            <ac:spMk id="10" creationId="{4C78D4A2-C74C-43ED-91DF-5F1C20B4ADD8}"/>
          </ac:spMkLst>
        </pc:spChg>
        <pc:spChg chg="mod">
          <ac:chgData name="Jan Fitzpatrick" userId="d1b284ec-d1dd-4765-b823-b34899491c26" providerId="ADAL" clId="{CA6DE262-3C0C-4D29-8E67-BC0FC1FDEAC2}" dt="2019-03-05T13:03:21.875" v="8" actId="6549"/>
          <ac:spMkLst>
            <pc:docMk/>
            <pc:sldMk cId="2075266808" sldId="391"/>
            <ac:spMk id="19" creationId="{5252A847-DE45-4FA3-A1F8-EEBEB845FF8E}"/>
          </ac:spMkLst>
        </pc:spChg>
        <pc:grpChg chg="add">
          <ac:chgData name="Jan Fitzpatrick" userId="d1b284ec-d1dd-4765-b823-b34899491c26" providerId="ADAL" clId="{CA6DE262-3C0C-4D29-8E67-BC0FC1FDEAC2}" dt="2019-03-08T09:33:39.973" v="775"/>
          <ac:grpSpMkLst>
            <pc:docMk/>
            <pc:sldMk cId="2075266808" sldId="391"/>
            <ac:grpSpMk id="6" creationId="{607DAE21-DBC2-4E7A-AC6F-D3492BBC784C}"/>
          </ac:grpSpMkLst>
        </pc:grpChg>
        <pc:grpChg chg="del">
          <ac:chgData name="Jan Fitzpatrick" userId="d1b284ec-d1dd-4765-b823-b34899491c26" providerId="ADAL" clId="{CA6DE262-3C0C-4D29-8E67-BC0FC1FDEAC2}" dt="2019-03-08T09:33:23.213" v="773" actId="478"/>
          <ac:grpSpMkLst>
            <pc:docMk/>
            <pc:sldMk cId="2075266808" sldId="391"/>
            <ac:grpSpMk id="9" creationId="{23555F72-B7A6-4094-8EAF-89D92759D3B8}"/>
          </ac:grpSpMkLst>
        </pc:grpChg>
        <pc:picChg chg="del topLvl">
          <ac:chgData name="Jan Fitzpatrick" userId="d1b284ec-d1dd-4765-b823-b34899491c26" providerId="ADAL" clId="{CA6DE262-3C0C-4D29-8E67-BC0FC1FDEAC2}" dt="2019-03-08T09:33:27.278" v="774" actId="478"/>
          <ac:picMkLst>
            <pc:docMk/>
            <pc:sldMk cId="2075266808" sldId="391"/>
            <ac:picMk id="11" creationId="{C06E5588-98ED-4DDA-89F7-825A3687BBAE}"/>
          </ac:picMkLst>
        </pc:picChg>
      </pc:sldChg>
      <pc:sldChg chg="modSp">
        <pc:chgData name="Jan Fitzpatrick" userId="d1b284ec-d1dd-4765-b823-b34899491c26" providerId="ADAL" clId="{CA6DE262-3C0C-4D29-8E67-BC0FC1FDEAC2}" dt="2019-03-05T13:10:21.358" v="37" actId="20577"/>
        <pc:sldMkLst>
          <pc:docMk/>
          <pc:sldMk cId="1118703939" sldId="392"/>
        </pc:sldMkLst>
        <pc:graphicFrameChg chg="modGraphic">
          <ac:chgData name="Jan Fitzpatrick" userId="d1b284ec-d1dd-4765-b823-b34899491c26" providerId="ADAL" clId="{CA6DE262-3C0C-4D29-8E67-BC0FC1FDEAC2}" dt="2019-03-05T13:10:21.358" v="37" actId="20577"/>
          <ac:graphicFrameMkLst>
            <pc:docMk/>
            <pc:sldMk cId="1118703939" sldId="392"/>
            <ac:graphicFrameMk id="7" creationId="{6F96BCE1-DB8D-4912-B9BC-0E152C4FBD93}"/>
          </ac:graphicFrameMkLst>
        </pc:graphicFrameChg>
      </pc:sldChg>
      <pc:sldChg chg="modSp">
        <pc:chgData name="Jan Fitzpatrick" userId="d1b284ec-d1dd-4765-b823-b34899491c26" providerId="ADAL" clId="{CA6DE262-3C0C-4D29-8E67-BC0FC1FDEAC2}" dt="2019-03-05T13:11:20.681" v="44" actId="6549"/>
        <pc:sldMkLst>
          <pc:docMk/>
          <pc:sldMk cId="497228509" sldId="393"/>
        </pc:sldMkLst>
        <pc:spChg chg="mod">
          <ac:chgData name="Jan Fitzpatrick" userId="d1b284ec-d1dd-4765-b823-b34899491c26" providerId="ADAL" clId="{CA6DE262-3C0C-4D29-8E67-BC0FC1FDEAC2}" dt="2019-03-05T13:11:20.681" v="44" actId="6549"/>
          <ac:spMkLst>
            <pc:docMk/>
            <pc:sldMk cId="497228509" sldId="393"/>
            <ac:spMk id="19" creationId="{5252A847-DE45-4FA3-A1F8-EEBEB845FF8E}"/>
          </ac:spMkLst>
        </pc:spChg>
      </pc:sldChg>
      <pc:sldChg chg="addSp delSp modSp">
        <pc:chgData name="Jan Fitzpatrick" userId="d1b284ec-d1dd-4765-b823-b34899491c26" providerId="ADAL" clId="{CA6DE262-3C0C-4D29-8E67-BC0FC1FDEAC2}" dt="2019-03-05T13:15:45.213" v="70" actId="20577"/>
        <pc:sldMkLst>
          <pc:docMk/>
          <pc:sldMk cId="2712727146" sldId="394"/>
        </pc:sldMkLst>
        <pc:spChg chg="del">
          <ac:chgData name="Jan Fitzpatrick" userId="d1b284ec-d1dd-4765-b823-b34899491c26" providerId="ADAL" clId="{CA6DE262-3C0C-4D29-8E67-BC0FC1FDEAC2}" dt="2019-03-05T13:15:21.622" v="69" actId="478"/>
          <ac:spMkLst>
            <pc:docMk/>
            <pc:sldMk cId="2712727146" sldId="394"/>
            <ac:spMk id="2" creationId="{BC22123C-6672-4FE5-A001-876CF3D399D6}"/>
          </ac:spMkLst>
        </pc:spChg>
        <pc:spChg chg="add mod">
          <ac:chgData name="Jan Fitzpatrick" userId="d1b284ec-d1dd-4765-b823-b34899491c26" providerId="ADAL" clId="{CA6DE262-3C0C-4D29-8E67-BC0FC1FDEAC2}" dt="2019-03-05T13:14:41.650" v="65" actId="403"/>
          <ac:spMkLst>
            <pc:docMk/>
            <pc:sldMk cId="2712727146" sldId="394"/>
            <ac:spMk id="3" creationId="{83A3198A-FB32-4350-BE39-FE02C23A497C}"/>
          </ac:spMkLst>
        </pc:spChg>
        <pc:spChg chg="add mod">
          <ac:chgData name="Jan Fitzpatrick" userId="d1b284ec-d1dd-4765-b823-b34899491c26" providerId="ADAL" clId="{CA6DE262-3C0C-4D29-8E67-BC0FC1FDEAC2}" dt="2019-03-05T13:15:16.878" v="68" actId="20577"/>
          <ac:spMkLst>
            <pc:docMk/>
            <pc:sldMk cId="2712727146" sldId="394"/>
            <ac:spMk id="8" creationId="{A790A1B3-1FF9-4D1E-A58F-71B83FACD50C}"/>
          </ac:spMkLst>
        </pc:spChg>
        <pc:spChg chg="mod">
          <ac:chgData name="Jan Fitzpatrick" userId="d1b284ec-d1dd-4765-b823-b34899491c26" providerId="ADAL" clId="{CA6DE262-3C0C-4D29-8E67-BC0FC1FDEAC2}" dt="2019-03-05T13:15:45.213" v="70" actId="20577"/>
          <ac:spMkLst>
            <pc:docMk/>
            <pc:sldMk cId="2712727146" sldId="394"/>
            <ac:spMk id="19" creationId="{5252A847-DE45-4FA3-A1F8-EEBEB845FF8E}"/>
          </ac:spMkLst>
        </pc:spChg>
      </pc:sldChg>
      <pc:sldChg chg="modSp">
        <pc:chgData name="Jan Fitzpatrick" userId="d1b284ec-d1dd-4765-b823-b34899491c26" providerId="ADAL" clId="{CA6DE262-3C0C-4D29-8E67-BC0FC1FDEAC2}" dt="2019-03-05T14:32:37.090" v="358" actId="20577"/>
        <pc:sldMkLst>
          <pc:docMk/>
          <pc:sldMk cId="502470469" sldId="396"/>
        </pc:sldMkLst>
        <pc:spChg chg="mod">
          <ac:chgData name="Jan Fitzpatrick" userId="d1b284ec-d1dd-4765-b823-b34899491c26" providerId="ADAL" clId="{CA6DE262-3C0C-4D29-8E67-BC0FC1FDEAC2}" dt="2019-03-05T14:32:37.090" v="358" actId="20577"/>
          <ac:spMkLst>
            <pc:docMk/>
            <pc:sldMk cId="502470469" sldId="396"/>
            <ac:spMk id="14" creationId="{6627B1FA-69B1-4E00-85CE-02E8962ADC03}"/>
          </ac:spMkLst>
        </pc:spChg>
      </pc:sldChg>
      <pc:sldChg chg="modSp">
        <pc:chgData name="Jan Fitzpatrick" userId="d1b284ec-d1dd-4765-b823-b34899491c26" providerId="ADAL" clId="{CA6DE262-3C0C-4D29-8E67-BC0FC1FDEAC2}" dt="2019-03-08T09:37:11.671" v="778" actId="207"/>
        <pc:sldMkLst>
          <pc:docMk/>
          <pc:sldMk cId="1986088985" sldId="397"/>
        </pc:sldMkLst>
        <pc:spChg chg="mod">
          <ac:chgData name="Jan Fitzpatrick" userId="d1b284ec-d1dd-4765-b823-b34899491c26" providerId="ADAL" clId="{CA6DE262-3C0C-4D29-8E67-BC0FC1FDEAC2}" dt="2019-03-08T09:37:11.671" v="778" actId="207"/>
          <ac:spMkLst>
            <pc:docMk/>
            <pc:sldMk cId="1986088985" sldId="397"/>
            <ac:spMk id="12" creationId="{F734ED8B-3EDA-490E-86F4-20673E8BD52D}"/>
          </ac:spMkLst>
        </pc:spChg>
      </pc:sldChg>
      <pc:sldChg chg="modSp">
        <pc:chgData name="Jan Fitzpatrick" userId="d1b284ec-d1dd-4765-b823-b34899491c26" providerId="ADAL" clId="{CA6DE262-3C0C-4D29-8E67-BC0FC1FDEAC2}" dt="2019-03-05T22:47:49.358" v="435" actId="122"/>
        <pc:sldMkLst>
          <pc:docMk/>
          <pc:sldMk cId="2373599021" sldId="398"/>
        </pc:sldMkLst>
        <pc:spChg chg="mod">
          <ac:chgData name="Jan Fitzpatrick" userId="d1b284ec-d1dd-4765-b823-b34899491c26" providerId="ADAL" clId="{CA6DE262-3C0C-4D29-8E67-BC0FC1FDEAC2}" dt="2019-03-05T22:47:49.358" v="435" actId="122"/>
          <ac:spMkLst>
            <pc:docMk/>
            <pc:sldMk cId="2373599021" sldId="398"/>
            <ac:spMk id="19" creationId="{5252A847-DE45-4FA3-A1F8-EEBEB845FF8E}"/>
          </ac:spMkLst>
        </pc:spChg>
        <pc:graphicFrameChg chg="modGraphic">
          <ac:chgData name="Jan Fitzpatrick" userId="d1b284ec-d1dd-4765-b823-b34899491c26" providerId="ADAL" clId="{CA6DE262-3C0C-4D29-8E67-BC0FC1FDEAC2}" dt="2019-03-05T14:24:23.731" v="128" actId="403"/>
          <ac:graphicFrameMkLst>
            <pc:docMk/>
            <pc:sldMk cId="2373599021" sldId="398"/>
            <ac:graphicFrameMk id="8" creationId="{B9CCBEC2-BFB0-436C-AFBE-1AC81184BD9E}"/>
          </ac:graphicFrameMkLst>
        </pc:graphicFrameChg>
      </pc:sldChg>
      <pc:sldChg chg="modSp">
        <pc:chgData name="Jan Fitzpatrick" userId="d1b284ec-d1dd-4765-b823-b34899491c26" providerId="ADAL" clId="{CA6DE262-3C0C-4D29-8E67-BC0FC1FDEAC2}" dt="2019-03-08T09:37:22.353" v="779" actId="207"/>
        <pc:sldMkLst>
          <pc:docMk/>
          <pc:sldMk cId="3437584612" sldId="399"/>
        </pc:sldMkLst>
        <pc:spChg chg="mod">
          <ac:chgData name="Jan Fitzpatrick" userId="d1b284ec-d1dd-4765-b823-b34899491c26" providerId="ADAL" clId="{CA6DE262-3C0C-4D29-8E67-BC0FC1FDEAC2}" dt="2019-03-05T22:48:15.020" v="470" actId="20577"/>
          <ac:spMkLst>
            <pc:docMk/>
            <pc:sldMk cId="3437584612" sldId="399"/>
            <ac:spMk id="19" creationId="{5252A847-DE45-4FA3-A1F8-EEBEB845FF8E}"/>
          </ac:spMkLst>
        </pc:spChg>
        <pc:graphicFrameChg chg="modGraphic">
          <ac:chgData name="Jan Fitzpatrick" userId="d1b284ec-d1dd-4765-b823-b34899491c26" providerId="ADAL" clId="{CA6DE262-3C0C-4D29-8E67-BC0FC1FDEAC2}" dt="2019-03-08T09:37:22.353" v="779" actId="207"/>
          <ac:graphicFrameMkLst>
            <pc:docMk/>
            <pc:sldMk cId="3437584612" sldId="399"/>
            <ac:graphicFrameMk id="8" creationId="{B9CCBEC2-BFB0-436C-AFBE-1AC81184BD9E}"/>
          </ac:graphicFrameMkLst>
        </pc:graphicFrameChg>
      </pc:sldChg>
      <pc:sldChg chg="modSp">
        <pc:chgData name="Jan Fitzpatrick" userId="d1b284ec-d1dd-4765-b823-b34899491c26" providerId="ADAL" clId="{CA6DE262-3C0C-4D29-8E67-BC0FC1FDEAC2}" dt="2019-03-05T14:29:01.757" v="257" actId="403"/>
        <pc:sldMkLst>
          <pc:docMk/>
          <pc:sldMk cId="1945363757" sldId="401"/>
        </pc:sldMkLst>
        <pc:spChg chg="mod">
          <ac:chgData name="Jan Fitzpatrick" userId="d1b284ec-d1dd-4765-b823-b34899491c26" providerId="ADAL" clId="{CA6DE262-3C0C-4D29-8E67-BC0FC1FDEAC2}" dt="2019-03-05T14:29:01.757" v="257" actId="403"/>
          <ac:spMkLst>
            <pc:docMk/>
            <pc:sldMk cId="1945363757" sldId="401"/>
            <ac:spMk id="19" creationId="{5252A847-DE45-4FA3-A1F8-EEBEB845FF8E}"/>
          </ac:spMkLst>
        </pc:spChg>
      </pc:sldChg>
      <pc:sldChg chg="modSp">
        <pc:chgData name="Jan Fitzpatrick" userId="d1b284ec-d1dd-4765-b823-b34899491c26" providerId="ADAL" clId="{CA6DE262-3C0C-4D29-8E67-BC0FC1FDEAC2}" dt="2019-03-05T22:56:37.885" v="768" actId="207"/>
        <pc:sldMkLst>
          <pc:docMk/>
          <pc:sldMk cId="2489155963" sldId="402"/>
        </pc:sldMkLst>
        <pc:spChg chg="mod">
          <ac:chgData name="Jan Fitzpatrick" userId="d1b284ec-d1dd-4765-b823-b34899491c26" providerId="ADAL" clId="{CA6DE262-3C0C-4D29-8E67-BC0FC1FDEAC2}" dt="2019-03-05T22:56:37.885" v="768" actId="207"/>
          <ac:spMkLst>
            <pc:docMk/>
            <pc:sldMk cId="2489155963" sldId="402"/>
            <ac:spMk id="19" creationId="{5252A847-DE45-4FA3-A1F8-EEBEB845FF8E}"/>
          </ac:spMkLst>
        </pc:spChg>
      </pc:sldChg>
      <pc:sldChg chg="modSp">
        <pc:chgData name="Jan Fitzpatrick" userId="d1b284ec-d1dd-4765-b823-b34899491c26" providerId="ADAL" clId="{CA6DE262-3C0C-4D29-8E67-BC0FC1FDEAC2}" dt="2019-03-05T22:56:52.167" v="769" actId="20577"/>
        <pc:sldMkLst>
          <pc:docMk/>
          <pc:sldMk cId="716966997" sldId="403"/>
        </pc:sldMkLst>
        <pc:spChg chg="mod">
          <ac:chgData name="Jan Fitzpatrick" userId="d1b284ec-d1dd-4765-b823-b34899491c26" providerId="ADAL" clId="{CA6DE262-3C0C-4D29-8E67-BC0FC1FDEAC2}" dt="2019-03-05T22:56:52.167" v="769" actId="20577"/>
          <ac:spMkLst>
            <pc:docMk/>
            <pc:sldMk cId="716966997" sldId="403"/>
            <ac:spMk id="19" creationId="{5252A847-DE45-4FA3-A1F8-EEBEB845FF8E}"/>
          </ac:spMkLst>
        </pc:spChg>
        <pc:graphicFrameChg chg="modGraphic">
          <ac:chgData name="Jan Fitzpatrick" userId="d1b284ec-d1dd-4765-b823-b34899491c26" providerId="ADAL" clId="{CA6DE262-3C0C-4D29-8E67-BC0FC1FDEAC2}" dt="2019-03-05T22:45:48.599" v="429" actId="20577"/>
          <ac:graphicFrameMkLst>
            <pc:docMk/>
            <pc:sldMk cId="716966997" sldId="403"/>
            <ac:graphicFrameMk id="7" creationId="{9643F81B-501E-4CEA-A971-6AF166E84E21}"/>
          </ac:graphicFrameMkLst>
        </pc:graphicFrameChg>
      </pc:sldChg>
      <pc:sldChg chg="addSp delSp modSp add">
        <pc:chgData name="Jan Fitzpatrick" userId="d1b284ec-d1dd-4765-b823-b34899491c26" providerId="ADAL" clId="{CA6DE262-3C0C-4D29-8E67-BC0FC1FDEAC2}" dt="2019-03-08T09:33:11.383" v="772"/>
        <pc:sldMkLst>
          <pc:docMk/>
          <pc:sldMk cId="1745206366" sldId="404"/>
        </pc:sldMkLst>
        <pc:spChg chg="mod">
          <ac:chgData name="Jan Fitzpatrick" userId="d1b284ec-d1dd-4765-b823-b34899491c26" providerId="ADAL" clId="{CA6DE262-3C0C-4D29-8E67-BC0FC1FDEAC2}" dt="2019-03-05T22:44:00.564" v="418" actId="207"/>
          <ac:spMkLst>
            <pc:docMk/>
            <pc:sldMk cId="1745206366" sldId="404"/>
            <ac:spMk id="19" creationId="{5252A847-DE45-4FA3-A1F8-EEBEB845FF8E}"/>
          </ac:spMkLst>
        </pc:spChg>
        <pc:grpChg chg="add">
          <ac:chgData name="Jan Fitzpatrick" userId="d1b284ec-d1dd-4765-b823-b34899491c26" providerId="ADAL" clId="{CA6DE262-3C0C-4D29-8E67-BC0FC1FDEAC2}" dt="2019-03-08T09:33:11.383" v="772"/>
          <ac:grpSpMkLst>
            <pc:docMk/>
            <pc:sldMk cId="1745206366" sldId="404"/>
            <ac:grpSpMk id="6" creationId="{397AE898-FF78-4E5C-B332-97D312762AB9}"/>
          </ac:grpSpMkLst>
        </pc:grpChg>
        <pc:grpChg chg="del">
          <ac:chgData name="Jan Fitzpatrick" userId="d1b284ec-d1dd-4765-b823-b34899491c26" providerId="ADAL" clId="{CA6DE262-3C0C-4D29-8E67-BC0FC1FDEAC2}" dt="2019-03-08T09:33:09.850" v="771" actId="478"/>
          <ac:grpSpMkLst>
            <pc:docMk/>
            <pc:sldMk cId="1745206366" sldId="404"/>
            <ac:grpSpMk id="16" creationId="{B31300A9-E3C5-4701-8EF1-45ED088A04DD}"/>
          </ac:grpSpMkLst>
        </pc:grpChg>
      </pc:sldChg>
      <pc:sldChg chg="addSp modSp add">
        <pc:chgData name="Jan Fitzpatrick" userId="d1b284ec-d1dd-4765-b823-b34899491c26" providerId="ADAL" clId="{CA6DE262-3C0C-4D29-8E67-BC0FC1FDEAC2}" dt="2019-03-08T09:36:55.309" v="776" actId="207"/>
        <pc:sldMkLst>
          <pc:docMk/>
          <pc:sldMk cId="895270105" sldId="405"/>
        </pc:sldMkLst>
        <pc:spChg chg="add mod">
          <ac:chgData name="Jan Fitzpatrick" userId="d1b284ec-d1dd-4765-b823-b34899491c26" providerId="ADAL" clId="{CA6DE262-3C0C-4D29-8E67-BC0FC1FDEAC2}" dt="2019-03-05T13:17:02.513" v="89" actId="403"/>
          <ac:spMkLst>
            <pc:docMk/>
            <pc:sldMk cId="895270105" sldId="405"/>
            <ac:spMk id="2" creationId="{15DEC8E1-7259-42E4-BDCC-FA4AB6C6BAFA}"/>
          </ac:spMkLst>
        </pc:spChg>
        <pc:spChg chg="mod">
          <ac:chgData name="Jan Fitzpatrick" userId="d1b284ec-d1dd-4765-b823-b34899491c26" providerId="ADAL" clId="{CA6DE262-3C0C-4D29-8E67-BC0FC1FDEAC2}" dt="2019-03-08T09:36:55.309" v="776" actId="207"/>
          <ac:spMkLst>
            <pc:docMk/>
            <pc:sldMk cId="895270105" sldId="405"/>
            <ac:spMk id="3" creationId="{83A3198A-FB32-4350-BE39-FE02C23A497C}"/>
          </ac:spMkLst>
        </pc:spChg>
        <pc:spChg chg="mod">
          <ac:chgData name="Jan Fitzpatrick" userId="d1b284ec-d1dd-4765-b823-b34899491c26" providerId="ADAL" clId="{CA6DE262-3C0C-4D29-8E67-BC0FC1FDEAC2}" dt="2019-03-05T13:16:13.261" v="73" actId="208"/>
          <ac:spMkLst>
            <pc:docMk/>
            <pc:sldMk cId="895270105" sldId="405"/>
            <ac:spMk id="8" creationId="{A790A1B3-1FF9-4D1E-A58F-71B83FACD50C}"/>
          </ac:spMkLst>
        </pc:spChg>
      </pc:sldChg>
      <pc:sldChg chg="modSp add">
        <pc:chgData name="Jan Fitzpatrick" userId="d1b284ec-d1dd-4765-b823-b34899491c26" providerId="ADAL" clId="{CA6DE262-3C0C-4D29-8E67-BC0FC1FDEAC2}" dt="2019-03-05T22:55:06.496" v="734" actId="207"/>
        <pc:sldMkLst>
          <pc:docMk/>
          <pc:sldMk cId="2466174549" sldId="406"/>
        </pc:sldMkLst>
        <pc:spChg chg="mod">
          <ac:chgData name="Jan Fitzpatrick" userId="d1b284ec-d1dd-4765-b823-b34899491c26" providerId="ADAL" clId="{CA6DE262-3C0C-4D29-8E67-BC0FC1FDEAC2}" dt="2019-03-05T22:53:40.410" v="626" actId="5793"/>
          <ac:spMkLst>
            <pc:docMk/>
            <pc:sldMk cId="2466174549" sldId="406"/>
            <ac:spMk id="19" creationId="{5252A847-DE45-4FA3-A1F8-EEBEB845FF8E}"/>
          </ac:spMkLst>
        </pc:spChg>
        <pc:graphicFrameChg chg="modGraphic">
          <ac:chgData name="Jan Fitzpatrick" userId="d1b284ec-d1dd-4765-b823-b34899491c26" providerId="ADAL" clId="{CA6DE262-3C0C-4D29-8E67-BC0FC1FDEAC2}" dt="2019-03-05T22:55:06.496" v="734" actId="207"/>
          <ac:graphicFrameMkLst>
            <pc:docMk/>
            <pc:sldMk cId="2466174549" sldId="406"/>
            <ac:graphicFrameMk id="6" creationId="{E6861E70-4FB6-43BC-8282-6482F03D47F3}"/>
          </ac:graphicFrameMkLst>
        </pc:graphicFrameChg>
      </pc:sldChg>
      <pc:sldChg chg="modSp add">
        <pc:chgData name="Jan Fitzpatrick" userId="d1b284ec-d1dd-4765-b823-b34899491c26" providerId="ADAL" clId="{CA6DE262-3C0C-4D29-8E67-BC0FC1FDEAC2}" dt="2019-03-08T09:37:38.559" v="782" actId="207"/>
        <pc:sldMkLst>
          <pc:docMk/>
          <pc:sldMk cId="2730763067" sldId="407"/>
        </pc:sldMkLst>
        <pc:spChg chg="mod">
          <ac:chgData name="Jan Fitzpatrick" userId="d1b284ec-d1dd-4765-b823-b34899491c26" providerId="ADAL" clId="{CA6DE262-3C0C-4D29-8E67-BC0FC1FDEAC2}" dt="2019-03-05T22:54:39.690" v="731" actId="20577"/>
          <ac:spMkLst>
            <pc:docMk/>
            <pc:sldMk cId="2730763067" sldId="407"/>
            <ac:spMk id="19" creationId="{5252A847-DE45-4FA3-A1F8-EEBEB845FF8E}"/>
          </ac:spMkLst>
        </pc:spChg>
        <pc:graphicFrameChg chg="modGraphic">
          <ac:chgData name="Jan Fitzpatrick" userId="d1b284ec-d1dd-4765-b823-b34899491c26" providerId="ADAL" clId="{CA6DE262-3C0C-4D29-8E67-BC0FC1FDEAC2}" dt="2019-03-08T09:37:38.559" v="782" actId="207"/>
          <ac:graphicFrameMkLst>
            <pc:docMk/>
            <pc:sldMk cId="2730763067" sldId="407"/>
            <ac:graphicFrameMk id="6" creationId="{E6861E70-4FB6-43BC-8282-6482F03D47F3}"/>
          </ac:graphicFrameMkLst>
        </pc:graphicFrameChg>
      </pc:sldChg>
      <pc:sldChg chg="modSp add">
        <pc:chgData name="Jan Fitzpatrick" userId="d1b284ec-d1dd-4765-b823-b34899491c26" providerId="ADAL" clId="{CA6DE262-3C0C-4D29-8E67-BC0FC1FDEAC2}" dt="2019-03-05T22:56:25.468" v="767" actId="6549"/>
        <pc:sldMkLst>
          <pc:docMk/>
          <pc:sldMk cId="2136604445" sldId="408"/>
        </pc:sldMkLst>
        <pc:spChg chg="mod">
          <ac:chgData name="Jan Fitzpatrick" userId="d1b284ec-d1dd-4765-b823-b34899491c26" providerId="ADAL" clId="{CA6DE262-3C0C-4D29-8E67-BC0FC1FDEAC2}" dt="2019-03-05T22:56:25.468" v="767" actId="6549"/>
          <ac:spMkLst>
            <pc:docMk/>
            <pc:sldMk cId="2136604445" sldId="408"/>
            <ac:spMk id="19" creationId="{5252A847-DE45-4FA3-A1F8-EEBEB845FF8E}"/>
          </ac:spMkLst>
        </pc:spChg>
      </pc:sldChg>
      <pc:sldChg chg="modSp">
        <pc:chgData name="Jan Fitzpatrick" userId="d1b284ec-d1dd-4765-b823-b34899491c26" providerId="ADAL" clId="{CA6DE262-3C0C-4D29-8E67-BC0FC1FDEAC2}" dt="2019-03-08T09:32:57.303" v="770" actId="2711"/>
        <pc:sldMkLst>
          <pc:docMk/>
          <pc:sldMk cId="3844832371" sldId="411"/>
        </pc:sldMkLst>
        <pc:spChg chg="mod">
          <ac:chgData name="Jan Fitzpatrick" userId="d1b284ec-d1dd-4765-b823-b34899491c26" providerId="ADAL" clId="{CA6DE262-3C0C-4D29-8E67-BC0FC1FDEAC2}" dt="2019-03-08T09:32:57.303" v="770" actId="2711"/>
          <ac:spMkLst>
            <pc:docMk/>
            <pc:sldMk cId="3844832371" sldId="411"/>
            <ac:spMk id="17" creationId="{0F18B4CD-798D-4EA5-92CF-7A4BB6DD9812}"/>
          </ac:spMkLst>
        </pc:spChg>
      </pc:sldChg>
    </pc:docChg>
  </pc:docChgLst>
  <pc:docChgLst>
    <pc:chgData name="Siàn Stebbings" userId="e14ea2a2-07d0-4302-97b9-16dc822a37cc" providerId="ADAL" clId="{95AFACEC-68E8-4018-9E33-CF74DF3E9171}"/>
  </pc:docChgLst>
  <pc:docChgLst>
    <pc:chgData name="Jan Fitzpatrick" userId="d1b284ec-d1dd-4765-b823-b34899491c26" providerId="ADAL" clId="{D412F94D-0932-49F4-8BE4-BCCBC872536C}"/>
    <pc:docChg chg="modSld">
      <pc:chgData name="Jan Fitzpatrick" userId="d1b284ec-d1dd-4765-b823-b34899491c26" providerId="ADAL" clId="{D412F94D-0932-49F4-8BE4-BCCBC872536C}" dt="2019-01-10T09:03:52.990" v="16" actId="403"/>
      <pc:docMkLst>
        <pc:docMk/>
      </pc:docMkLst>
      <pc:sldChg chg="modSp">
        <pc:chgData name="Jan Fitzpatrick" userId="d1b284ec-d1dd-4765-b823-b34899491c26" providerId="ADAL" clId="{D412F94D-0932-49F4-8BE4-BCCBC872536C}" dt="2019-01-10T09:03:43.552" v="14" actId="403"/>
        <pc:sldMkLst>
          <pc:docMk/>
          <pc:sldMk cId="636014570" sldId="314"/>
        </pc:sldMkLst>
        <pc:spChg chg="mod">
          <ac:chgData name="Jan Fitzpatrick" userId="d1b284ec-d1dd-4765-b823-b34899491c26" providerId="ADAL" clId="{D412F94D-0932-49F4-8BE4-BCCBC872536C}" dt="2019-01-10T09:03:43.552" v="14" actId="403"/>
          <ac:spMkLst>
            <pc:docMk/>
            <pc:sldMk cId="636014570" sldId="314"/>
            <ac:spMk id="19" creationId="{5252A847-DE45-4FA3-A1F8-EEBEB845FF8E}"/>
          </ac:spMkLst>
        </pc:spChg>
      </pc:sldChg>
      <pc:sldChg chg="modSp">
        <pc:chgData name="Jan Fitzpatrick" userId="d1b284ec-d1dd-4765-b823-b34899491c26" providerId="ADAL" clId="{D412F94D-0932-49F4-8BE4-BCCBC872536C}" dt="2019-01-10T09:03:36.585" v="12" actId="403"/>
        <pc:sldMkLst>
          <pc:docMk/>
          <pc:sldMk cId="36917022" sldId="360"/>
        </pc:sldMkLst>
        <pc:spChg chg="mod">
          <ac:chgData name="Jan Fitzpatrick" userId="d1b284ec-d1dd-4765-b823-b34899491c26" providerId="ADAL" clId="{D412F94D-0932-49F4-8BE4-BCCBC872536C}" dt="2019-01-10T09:03:36.585" v="12" actId="403"/>
          <ac:spMkLst>
            <pc:docMk/>
            <pc:sldMk cId="36917022" sldId="360"/>
            <ac:spMk id="19" creationId="{5252A847-DE45-4FA3-A1F8-EEBEB845FF8E}"/>
          </ac:spMkLst>
        </pc:spChg>
      </pc:sldChg>
      <pc:sldChg chg="modSp">
        <pc:chgData name="Jan Fitzpatrick" userId="d1b284ec-d1dd-4765-b823-b34899491c26" providerId="ADAL" clId="{D412F94D-0932-49F4-8BE4-BCCBC872536C}" dt="2019-01-10T09:03:01.659" v="8" actId="403"/>
        <pc:sldMkLst>
          <pc:docMk/>
          <pc:sldMk cId="1035052751" sldId="361"/>
        </pc:sldMkLst>
        <pc:spChg chg="mod">
          <ac:chgData name="Jan Fitzpatrick" userId="d1b284ec-d1dd-4765-b823-b34899491c26" providerId="ADAL" clId="{D412F94D-0932-49F4-8BE4-BCCBC872536C}" dt="2019-01-10T09:03:01.659" v="8" actId="403"/>
          <ac:spMkLst>
            <pc:docMk/>
            <pc:sldMk cId="1035052751" sldId="361"/>
            <ac:spMk id="19" creationId="{5252A847-DE45-4FA3-A1F8-EEBEB845FF8E}"/>
          </ac:spMkLst>
        </pc:spChg>
      </pc:sldChg>
      <pc:sldChg chg="modSp">
        <pc:chgData name="Jan Fitzpatrick" userId="d1b284ec-d1dd-4765-b823-b34899491c26" providerId="ADAL" clId="{D412F94D-0932-49F4-8BE4-BCCBC872536C}" dt="2019-01-10T09:03:52.990" v="16" actId="403"/>
        <pc:sldMkLst>
          <pc:docMk/>
          <pc:sldMk cId="310986706" sldId="386"/>
        </pc:sldMkLst>
        <pc:spChg chg="mod">
          <ac:chgData name="Jan Fitzpatrick" userId="d1b284ec-d1dd-4765-b823-b34899491c26" providerId="ADAL" clId="{D412F94D-0932-49F4-8BE4-BCCBC872536C}" dt="2019-01-10T09:03:52.990" v="16" actId="403"/>
          <ac:spMkLst>
            <pc:docMk/>
            <pc:sldMk cId="310986706" sldId="386"/>
            <ac:spMk id="19" creationId="{5252A847-DE45-4FA3-A1F8-EEBEB845FF8E}"/>
          </ac:spMkLst>
        </pc:spChg>
      </pc:sldChg>
      <pc:sldChg chg="modSp">
        <pc:chgData name="Jan Fitzpatrick" userId="d1b284ec-d1dd-4765-b823-b34899491c26" providerId="ADAL" clId="{D412F94D-0932-49F4-8BE4-BCCBC872536C}" dt="2019-01-10T09:02:48.652" v="6" actId="404"/>
        <pc:sldMkLst>
          <pc:docMk/>
          <pc:sldMk cId="3401100034" sldId="390"/>
        </pc:sldMkLst>
        <pc:spChg chg="mod">
          <ac:chgData name="Jan Fitzpatrick" userId="d1b284ec-d1dd-4765-b823-b34899491c26" providerId="ADAL" clId="{D412F94D-0932-49F4-8BE4-BCCBC872536C}" dt="2019-01-10T09:02:48.652" v="6" actId="404"/>
          <ac:spMkLst>
            <pc:docMk/>
            <pc:sldMk cId="3401100034" sldId="390"/>
            <ac:spMk id="7" creationId="{C0CD6503-388C-4F9E-9FB0-9053D8579D01}"/>
          </ac:spMkLst>
        </pc:spChg>
      </pc:sldChg>
      <pc:sldChg chg="modSp">
        <pc:chgData name="Jan Fitzpatrick" userId="d1b284ec-d1dd-4765-b823-b34899491c26" providerId="ADAL" clId="{D412F94D-0932-49F4-8BE4-BCCBC872536C}" dt="2019-01-10T09:02:44.167" v="5" actId="403"/>
        <pc:sldMkLst>
          <pc:docMk/>
          <pc:sldMk cId="2075266808" sldId="391"/>
        </pc:sldMkLst>
        <pc:spChg chg="mod">
          <ac:chgData name="Jan Fitzpatrick" userId="d1b284ec-d1dd-4765-b823-b34899491c26" providerId="ADAL" clId="{D412F94D-0932-49F4-8BE4-BCCBC872536C}" dt="2019-01-10T09:02:44.167" v="5" actId="403"/>
          <ac:spMkLst>
            <pc:docMk/>
            <pc:sldMk cId="2075266808" sldId="391"/>
            <ac:spMk id="19" creationId="{5252A847-DE45-4FA3-A1F8-EEBEB845FF8E}"/>
          </ac:spMkLst>
        </pc:spChg>
      </pc:sldChg>
    </pc:docChg>
  </pc:docChgLst>
  <pc:docChgLst>
    <pc:chgData name="Victoria Worthington" userId="3602fdab-493b-4fe0-87da-353562330a36" providerId="ADAL" clId="{02108952-8BF6-4318-890C-97628040D0B1}"/>
    <pc:docChg chg="modSld">
      <pc:chgData name="Victoria Worthington" userId="3602fdab-493b-4fe0-87da-353562330a36" providerId="ADAL" clId="{02108952-8BF6-4318-890C-97628040D0B1}" dt="2019-03-05T15:53:58.012" v="1" actId="13926"/>
      <pc:docMkLst>
        <pc:docMk/>
      </pc:docMkLst>
      <pc:sldChg chg="modSp">
        <pc:chgData name="Victoria Worthington" userId="3602fdab-493b-4fe0-87da-353562330a36" providerId="ADAL" clId="{02108952-8BF6-4318-890C-97628040D0B1}" dt="2019-03-05T15:53:58.012" v="1" actId="13926"/>
        <pc:sldMkLst>
          <pc:docMk/>
          <pc:sldMk cId="2373599021" sldId="398"/>
        </pc:sldMkLst>
        <pc:spChg chg="mod">
          <ac:chgData name="Victoria Worthington" userId="3602fdab-493b-4fe0-87da-353562330a36" providerId="ADAL" clId="{02108952-8BF6-4318-890C-97628040D0B1}" dt="2019-03-05T15:53:58.012" v="1" actId="13926"/>
          <ac:spMkLst>
            <pc:docMk/>
            <pc:sldMk cId="2373599021" sldId="398"/>
            <ac:spMk id="19" creationId="{5252A847-DE45-4FA3-A1F8-EEBEB845FF8E}"/>
          </ac:spMkLst>
        </pc:spChg>
      </pc:sldChg>
      <pc:sldChg chg="modSp">
        <pc:chgData name="Victoria Worthington" userId="3602fdab-493b-4fe0-87da-353562330a36" providerId="ADAL" clId="{02108952-8BF6-4318-890C-97628040D0B1}" dt="2019-03-05T15:50:58.383" v="0" actId="13926"/>
        <pc:sldMkLst>
          <pc:docMk/>
          <pc:sldMk cId="716966997" sldId="403"/>
        </pc:sldMkLst>
        <pc:graphicFrameChg chg="modGraphic">
          <ac:chgData name="Victoria Worthington" userId="3602fdab-493b-4fe0-87da-353562330a36" providerId="ADAL" clId="{02108952-8BF6-4318-890C-97628040D0B1}" dt="2019-03-05T15:50:58.383" v="0" actId="13926"/>
          <ac:graphicFrameMkLst>
            <pc:docMk/>
            <pc:sldMk cId="716966997" sldId="403"/>
            <ac:graphicFrameMk id="7" creationId="{9643F81B-501E-4CEA-A971-6AF166E84E21}"/>
          </ac:graphicFrameMkLst>
        </pc:graphicFrameChg>
      </pc:sldChg>
    </pc:docChg>
  </pc:docChgLst>
  <pc:docChgLst>
    <pc:chgData name="Lee Peckover" userId="5895743b-be28-4676-8a25-8aee7e374520" providerId="ADAL" clId="{8D162BC1-854F-4D21-93AC-F04ED5D151BC}"/>
    <pc:docChg chg="addSld delSld modSld">
      <pc:chgData name="Lee Peckover" userId="5895743b-be28-4676-8a25-8aee7e374520" providerId="ADAL" clId="{8D162BC1-854F-4D21-93AC-F04ED5D151BC}" dt="2019-03-08T09:24:47.921" v="1" actId="2696"/>
      <pc:docMkLst>
        <pc:docMk/>
      </pc:docMkLst>
      <pc:sldChg chg="del">
        <pc:chgData name="Lee Peckover" userId="5895743b-be28-4676-8a25-8aee7e374520" providerId="ADAL" clId="{8D162BC1-854F-4D21-93AC-F04ED5D151BC}" dt="2019-03-08T09:24:47.921" v="1" actId="2696"/>
        <pc:sldMkLst>
          <pc:docMk/>
          <pc:sldMk cId="2637481266" sldId="256"/>
        </pc:sldMkLst>
      </pc:sldChg>
      <pc:sldChg chg="add">
        <pc:chgData name="Lee Peckover" userId="5895743b-be28-4676-8a25-8aee7e374520" providerId="ADAL" clId="{8D162BC1-854F-4D21-93AC-F04ED5D151BC}" dt="2019-03-08T09:24:45.163" v="0"/>
        <pc:sldMkLst>
          <pc:docMk/>
          <pc:sldMk cId="3844832371" sldId="41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09/12/2020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09/12/2020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09/12/2020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09/12/2020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6G5.13"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recognising-hyphens-to-avoid-ambiguity-year-6-hyphens-fre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5 – Hyphens – Recognising Hyphens to Avoid Ambiguity</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defTabSz="179388" fontAlgn="base">
              <a:lnSpc>
                <a:spcPct val="100000"/>
              </a:lnSpc>
              <a:spcAft>
                <a:spcPts val="0"/>
              </a:spcAft>
            </a:pPr>
            <a:r>
              <a:rPr lang="en-US" sz="1200" b="1" dirty="0">
                <a:solidFill>
                  <a:schemeClr val="tx1"/>
                </a:solidFill>
                <a:latin typeface="Century Gothic" panose="020B0502020202020204" pitchFamily="34" charset="0"/>
              </a:rPr>
              <a:t>English Year 6: (6G5.13)</a:t>
            </a:r>
            <a:r>
              <a:rPr lang="en-US" sz="1200" b="1" dirty="0">
                <a:latin typeface="Century Gothic" panose="020B0502020202020204" pitchFamily="34" charset="0"/>
              </a:rPr>
              <a:t> </a:t>
            </a:r>
            <a:r>
              <a:rPr lang="en-US" sz="1200" b="1" dirty="0">
                <a:latin typeface="Century Gothic" panose="020B0502020202020204" pitchFamily="34" charset="0"/>
                <a:hlinkClick r:id="rId2"/>
              </a:rPr>
              <a:t>Using hyphens to avoid ambiguity</a:t>
            </a:r>
            <a:endParaRPr lang="en-US" sz="1200" b="1" dirty="0">
              <a:latin typeface="Century Gothic" panose="020B0502020202020204" pitchFamily="34" charset="0"/>
            </a:endParaRPr>
          </a:p>
          <a:p>
            <a:pPr marL="0" lvl="1" defTabSz="179388" fontAlgn="base">
              <a:lnSpc>
                <a:spcPct val="100000"/>
              </a:lnSpc>
              <a:spcAft>
                <a:spcPts val="0"/>
              </a:spcAft>
            </a:pPr>
            <a:r>
              <a:rPr lang="en-US" sz="1200" b="1" dirty="0">
                <a:solidFill>
                  <a:schemeClr val="tx1"/>
                </a:solidFill>
                <a:latin typeface="Century Gothic" panose="020B0502020202020204" pitchFamily="34" charset="0"/>
              </a:rPr>
              <a:t>English Year 6: (6G5.13)</a:t>
            </a:r>
            <a:r>
              <a:rPr lang="en-US" sz="1200" b="1" dirty="0">
                <a:latin typeface="Century Gothic" panose="020B0502020202020204" pitchFamily="34" charset="0"/>
              </a:rPr>
              <a:t> </a:t>
            </a:r>
            <a:r>
              <a:rPr lang="en-US" sz="1200" b="1" dirty="0">
                <a:latin typeface="Century Gothic" panose="020B0502020202020204" pitchFamily="34" charset="0"/>
                <a:hlinkClick r:id="rId2"/>
              </a:rPr>
              <a:t>How hyphens can be used to avoid ambiguity [for example, </a:t>
            </a:r>
            <a:r>
              <a:rPr lang="en-US" sz="1200" b="1" i="1" dirty="0">
                <a:latin typeface="Century Gothic" panose="020B0502020202020204" pitchFamily="34" charset="0"/>
                <a:hlinkClick r:id="rId2"/>
              </a:rPr>
              <a:t>man eating shark</a:t>
            </a:r>
            <a:r>
              <a:rPr lang="en-US" sz="1200" b="1" dirty="0">
                <a:latin typeface="Century Gothic" panose="020B0502020202020204" pitchFamily="34" charset="0"/>
                <a:hlinkClick r:id="rId2"/>
              </a:rPr>
              <a:t> versus </a:t>
            </a:r>
            <a:r>
              <a:rPr lang="en-US" sz="1200" b="1" i="1" dirty="0">
                <a:latin typeface="Century Gothic" panose="020B0502020202020204" pitchFamily="34" charset="0"/>
                <a:hlinkClick r:id="rId2"/>
              </a:rPr>
              <a:t>man-eating shark</a:t>
            </a:r>
            <a:r>
              <a:rPr lang="en-US" sz="1200" b="1" dirty="0">
                <a:latin typeface="Century Gothic" panose="020B0502020202020204" pitchFamily="34" charset="0"/>
                <a:hlinkClick r:id="rId2"/>
              </a:rPr>
              <a:t>, or </a:t>
            </a:r>
            <a:r>
              <a:rPr lang="en-US" sz="1200" b="1" i="1" dirty="0">
                <a:latin typeface="Century Gothic" panose="020B0502020202020204" pitchFamily="34" charset="0"/>
                <a:hlinkClick r:id="rId2"/>
              </a:rPr>
              <a:t>recover</a:t>
            </a:r>
            <a:r>
              <a:rPr lang="en-US" sz="1200" b="1" dirty="0">
                <a:latin typeface="Century Gothic" panose="020B0502020202020204" pitchFamily="34" charset="0"/>
                <a:hlinkClick r:id="rId2"/>
              </a:rPr>
              <a:t> versus </a:t>
            </a:r>
            <a:r>
              <a:rPr lang="en-US" sz="1200" b="1" i="1" dirty="0">
                <a:latin typeface="Century Gothic" panose="020B0502020202020204" pitchFamily="34" charset="0"/>
                <a:hlinkClick r:id="rId2"/>
              </a:rPr>
              <a:t>re-cover</a:t>
            </a:r>
            <a:r>
              <a:rPr lang="en-US" sz="1200" b="1" dirty="0">
                <a:latin typeface="Century Gothic" panose="020B0502020202020204" pitchFamily="34" charset="0"/>
                <a:hlinkClick r:id="rId2"/>
              </a:rPr>
              <a:t>]</a:t>
            </a:r>
            <a:endParaRPr lang="en-US" sz="1200" b="1" dirty="0">
              <a:latin typeface="Century Gothic" panose="020B0502020202020204" pitchFamily="34" charset="0"/>
            </a:endParaRPr>
          </a:p>
          <a:p>
            <a:pPr marL="0" lvl="1" defTabSz="179388" fontAlgn="base"/>
            <a:r>
              <a:rPr lang="en-US" sz="1200" b="1" dirty="0">
                <a:solidFill>
                  <a:schemeClr val="tx1"/>
                </a:solidFill>
                <a:latin typeface="Century Gothic" panose="020B0502020202020204" pitchFamily="34" charset="0"/>
              </a:rPr>
              <a:t>Terminology for pupils:</a:t>
            </a:r>
          </a:p>
          <a:p>
            <a:pPr marL="347663" lvl="1" indent="-171450" defTabSz="179388" fontAlgn="base">
              <a:buFont typeface="Arial" panose="020B0604020202020204" pitchFamily="34" charset="0"/>
              <a:buChar char="•"/>
            </a:pPr>
            <a:r>
              <a:rPr lang="en-US" sz="1200" b="1" dirty="0">
                <a:solidFill>
                  <a:schemeClr val="tx1"/>
                </a:solidFill>
                <a:latin typeface="Century Gothic" panose="020B0502020202020204" pitchFamily="34" charset="0"/>
              </a:rPr>
              <a:t>(6G5.13)</a:t>
            </a:r>
            <a:r>
              <a:rPr lang="en-US" sz="1200" b="1" dirty="0">
                <a:latin typeface="Century Gothic" panose="020B0502020202020204" pitchFamily="34" charset="0"/>
              </a:rPr>
              <a:t> </a:t>
            </a:r>
            <a:r>
              <a:rPr lang="en-US" sz="1200" b="1" dirty="0">
                <a:latin typeface="Century Gothic" panose="020B0502020202020204" pitchFamily="34" charset="0"/>
                <a:hlinkClick r:id="rId2"/>
              </a:rPr>
              <a:t>hyphen</a:t>
            </a:r>
            <a:endParaRPr lang="en-US" sz="1200" b="1" dirty="0">
              <a:latin typeface="Century Gothic" panose="020B0502020202020204" pitchFamily="34" charset="0"/>
            </a:endParaRPr>
          </a:p>
          <a:p>
            <a:pPr marL="0" lvl="1" defTabSz="179388" fontAlgn="base">
              <a:lnSpc>
                <a:spcPct val="100000"/>
              </a:lnSpc>
              <a:spcAft>
                <a:spcPts val="0"/>
              </a:spcAft>
            </a:pP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397AE898-FF78-4E5C-B332-97D312762AB9}"/>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8B3740FA-16F7-4D61-A0C7-FBE0F71810A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F4EAFCFE-3E7A-4274-B94D-636FCEE5EED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452063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5 – Hyphens – Recognising Hyphens to Avoid Ambiguity</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Hyphens can be used to join or separate words or parts of words, or to avoid ambiguity.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Hyphens are sometimes necessary in words with prefixes in order to avoid confusion with words spelt in a similar way, for example: </a:t>
            </a:r>
            <a:r>
              <a:rPr lang="en-US" sz="1200" b="1" i="1" dirty="0">
                <a:solidFill>
                  <a:schemeClr val="tx1"/>
                </a:solidFill>
                <a:latin typeface="Century Gothic" panose="020B0502020202020204" pitchFamily="34" charset="0"/>
              </a:rPr>
              <a:t>re-formed </a:t>
            </a:r>
            <a:r>
              <a:rPr lang="en-US" sz="1200" b="1" dirty="0">
                <a:solidFill>
                  <a:schemeClr val="tx1"/>
                </a:solidFill>
                <a:latin typeface="Century Gothic" panose="020B0502020202020204" pitchFamily="34" charset="0"/>
              </a:rPr>
              <a:t>and</a:t>
            </a:r>
            <a:r>
              <a:rPr lang="en-US" sz="1200" b="1" i="1" dirty="0">
                <a:solidFill>
                  <a:schemeClr val="tx1"/>
                </a:solidFill>
                <a:latin typeface="Century Gothic" panose="020B0502020202020204" pitchFamily="34" charset="0"/>
              </a:rPr>
              <a:t> reformed</a:t>
            </a:r>
            <a:r>
              <a:rPr lang="en-US" sz="1200" b="1" dirty="0">
                <a:solidFill>
                  <a:schemeClr val="tx1"/>
                </a:solidFill>
                <a:latin typeface="Century Gothic" panose="020B0502020202020204" pitchFamily="34" charset="0"/>
              </a:rPr>
              <a:t>. Where a prefix ends with a vowel and the root word also begins with a vowel, a hyphen is used to avoid two vowels sitting next to each other, such as </a:t>
            </a:r>
            <a:r>
              <a:rPr lang="en-US" sz="1200" b="1" i="1" dirty="0">
                <a:solidFill>
                  <a:schemeClr val="tx1"/>
                </a:solidFill>
                <a:latin typeface="Century Gothic" panose="020B0502020202020204" pitchFamily="34" charset="0"/>
              </a:rPr>
              <a:t>co-operate</a:t>
            </a:r>
            <a:r>
              <a:rPr lang="en-US" sz="1200" b="1" dirty="0">
                <a:solidFill>
                  <a:schemeClr val="tx1"/>
                </a:solidFill>
                <a:latin typeface="Century Gothic" panose="020B0502020202020204" pitchFamily="34" charset="0"/>
              </a:rPr>
              <a: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identify hyphens and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the different meanings that can be conveyed in words and sentences with or without a hyphen, for example: </a:t>
            </a:r>
            <a:r>
              <a:rPr lang="en-US" sz="1200" b="1" i="1" dirty="0">
                <a:solidFill>
                  <a:schemeClr val="tx1"/>
                </a:solidFill>
                <a:latin typeface="Century Gothic" panose="020B0502020202020204" pitchFamily="34" charset="0"/>
              </a:rPr>
              <a:t>man eating shark </a:t>
            </a:r>
            <a:r>
              <a:rPr lang="en-US" sz="1200" b="1" dirty="0">
                <a:solidFill>
                  <a:schemeClr val="tx1"/>
                </a:solidFill>
                <a:latin typeface="Century Gothic" panose="020B0502020202020204" pitchFamily="34" charset="0"/>
              </a:rPr>
              <a:t>versus</a:t>
            </a:r>
            <a:r>
              <a:rPr lang="en-US" sz="1200" b="1" i="1" dirty="0">
                <a:solidFill>
                  <a:schemeClr val="tx1"/>
                </a:solidFill>
                <a:latin typeface="Century Gothic" panose="020B0502020202020204" pitchFamily="34" charset="0"/>
              </a:rPr>
              <a:t> man-eating shark</a:t>
            </a:r>
            <a:r>
              <a:rPr lang="en-US" sz="1200" b="1" dirty="0">
                <a:solidFill>
                  <a:schemeClr val="tx1"/>
                </a:solidFill>
                <a:latin typeface="Century Gothic" panose="020B0502020202020204" pitchFamily="34" charset="0"/>
              </a:rPr>
              <a:t>.</a:t>
            </a:r>
          </a:p>
          <a:p>
            <a:pPr lvl="0" defTabSz="457200">
              <a:defRPr/>
            </a:pPr>
            <a:endParaRPr lang="en-GB" sz="1600" b="1" dirty="0">
              <a:solidFill>
                <a:prstClr val="black"/>
              </a:solidFill>
              <a:latin typeface="Century Gothic" panose="020B0502020202020204" pitchFamily="34" charset="0"/>
            </a:endParaRPr>
          </a:p>
          <a:p>
            <a:pPr marL="188913" indent="-188913" fontAlgn="base"/>
            <a:r>
              <a:rPr lang="en-US" sz="1600" b="1" dirty="0">
                <a:solidFill>
                  <a:schemeClr val="tx1"/>
                </a:solidFill>
                <a:latin typeface="Century Gothic" panose="020B0502020202020204" pitchFamily="34" charset="0"/>
              </a:rPr>
              <a:t>Focused Questions</a:t>
            </a:r>
          </a:p>
          <a:p>
            <a:pPr marL="188913" indent="-188913" fontAlgn="base"/>
            <a:endParaRPr lang="en-US" sz="1600" b="1" dirty="0">
              <a:solidFill>
                <a:schemeClr val="tx1"/>
              </a:solidFill>
              <a:latin typeface="Century Gothic" panose="020B0502020202020204" pitchFamily="34" charset="0"/>
            </a:endParaRPr>
          </a:p>
          <a:p>
            <a:pPr marL="188913" indent="-188913" fontAlgn="base">
              <a:buFont typeface="Arial" panose="020B0604020202020204" pitchFamily="34" charset="0"/>
              <a:buChar char="•"/>
            </a:pPr>
            <a:r>
              <a:rPr lang="en-US" sz="1200" b="1" dirty="0">
                <a:solidFill>
                  <a:schemeClr val="tx1"/>
                </a:solidFill>
                <a:latin typeface="Century Gothic" panose="020B0502020202020204" pitchFamily="34" charset="0"/>
              </a:rPr>
              <a:t>What are the different meanings in this sentence when the hyphen is used or not used?</a:t>
            </a:r>
          </a:p>
          <a:p>
            <a:pPr marL="188913" indent="-188913" fontAlgn="base">
              <a:buFont typeface="Arial" panose="020B0604020202020204" pitchFamily="34" charset="0"/>
              <a:buChar char="•"/>
            </a:pPr>
            <a:r>
              <a:rPr lang="en-US" sz="1200" b="1" dirty="0">
                <a:solidFill>
                  <a:schemeClr val="tx1"/>
                </a:solidFill>
                <a:latin typeface="Century Gothic" panose="020B0502020202020204" pitchFamily="34" charset="0"/>
              </a:rPr>
              <a:t>Does the meaning of the word change when you remove the hyphen? Explain how.</a:t>
            </a: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607DAE21-DBC2-4E7A-AC6F-D3492BBC784C}"/>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42606018-2D0D-4B53-A816-25720F8E59C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Century Gothic" panose="020B0502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F6F3C1D1-D516-4E82-92FA-A814D783555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5 – Hyphens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Recognising Hyphens to Avoid Ambiguity</a:t>
            </a:r>
            <a:endParaRPr lang="en-GB" sz="1200" b="1" dirty="0">
              <a:solidFill>
                <a:schemeClr val="bg2">
                  <a:lumMod val="25000"/>
                </a:schemeClr>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that are correctly punctuated with a colon, semicolon or dash.</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9" name="Table 8">
            <a:extLst>
              <a:ext uri="{FF2B5EF4-FFF2-40B4-BE49-F238E27FC236}">
                <a16:creationId xmlns:a16="http://schemas.microsoft.com/office/drawing/2014/main" id="{F756A63F-8F3C-4F5A-BC73-802EC5C45B8E}"/>
              </a:ext>
            </a:extLst>
          </p:cNvPr>
          <p:cNvGraphicFramePr>
            <a:graphicFrameLocks noGrp="1"/>
          </p:cNvGraphicFramePr>
          <p:nvPr>
            <p:extLst>
              <p:ext uri="{D42A27DB-BD31-4B8C-83A1-F6EECF244321}">
                <p14:modId xmlns:p14="http://schemas.microsoft.com/office/powerpoint/2010/main" val="3491307282"/>
              </p:ext>
            </p:extLst>
          </p:nvPr>
        </p:nvGraphicFramePr>
        <p:xfrm>
          <a:off x="995400" y="1412491"/>
          <a:ext cx="7153200" cy="4838400"/>
        </p:xfrm>
        <a:graphic>
          <a:graphicData uri="http://schemas.openxmlformats.org/drawingml/2006/table">
            <a:tbl>
              <a:tblPr firstRow="1" bandRow="1">
                <a:tableStyleId>{2D5ABB26-0587-4C30-8999-92F81FD0307C}</a:tableStyleId>
              </a:tblPr>
              <a:tblGrid>
                <a:gridCol w="6451116">
                  <a:extLst>
                    <a:ext uri="{9D8B030D-6E8A-4147-A177-3AD203B41FA5}">
                      <a16:colId xmlns:a16="http://schemas.microsoft.com/office/drawing/2014/main" val="678210578"/>
                    </a:ext>
                  </a:extLst>
                </a:gridCol>
                <a:gridCol w="702084">
                  <a:extLst>
                    <a:ext uri="{9D8B030D-6E8A-4147-A177-3AD203B41FA5}">
                      <a16:colId xmlns:a16="http://schemas.microsoft.com/office/drawing/2014/main" val="2884995605"/>
                    </a:ext>
                  </a:extLst>
                </a:gridCol>
              </a:tblGrid>
              <a:tr h="442281">
                <a:tc rowSpan="3">
                  <a:txBody>
                    <a:bodyPr/>
                    <a:lstStyle/>
                    <a:p>
                      <a:pPr algn="l"/>
                      <a:endParaRPr lang="en-GB" sz="24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It was all that they had dreamed of;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blue sea and sandy beaches. </a:t>
                      </a:r>
                    </a:p>
                    <a:p>
                      <a:pPr algn="l"/>
                      <a:endParaRPr lang="en-GB" sz="2400" dirty="0"/>
                    </a:p>
                  </a:txBody>
                  <a:tcPr marT="50292" marB="5029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52011326"/>
                  </a:ext>
                </a:extLst>
              </a:tr>
              <a:tr h="728238">
                <a:tc vMerge="1">
                  <a:txBody>
                    <a:bodyPr/>
                    <a:lstStyle/>
                    <a:p>
                      <a:endParaRPr lang="en-GB"/>
                    </a:p>
                  </a:txBody>
                  <a:tcPr/>
                </a:tc>
                <a:tc>
                  <a:txBody>
                    <a:bodyPr/>
                    <a:lstStyle/>
                    <a:p>
                      <a:pPr algn="ctr"/>
                      <a:endParaRPr lang="en-GB" sz="3000"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8091288"/>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75008266"/>
                  </a:ext>
                </a:extLst>
              </a:tr>
              <a:tr h="442281">
                <a:tc rowSpan="3">
                  <a:txBody>
                    <a:bodyPr/>
                    <a:lstStyle/>
                    <a:p>
                      <a:r>
                        <a:rPr lang="en-GB" sz="2400" b="1" dirty="0">
                          <a:solidFill>
                            <a:schemeClr val="tx1"/>
                          </a:solidFill>
                          <a:latin typeface="Century Gothic" panose="020B0502020202020204" pitchFamily="34" charset="0"/>
                        </a:rPr>
                        <a:t>The clown – our party entertainer – was carrying an enormous bunch of balloons. </a:t>
                      </a:r>
                    </a:p>
                  </a:txBody>
                  <a:tcPr marT="50292" marB="5029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9794387"/>
                  </a:ext>
                </a:extLst>
              </a:tr>
              <a:tr h="728238">
                <a:tc vMerge="1">
                  <a:txBody>
                    <a:bodyPr/>
                    <a:lstStyle/>
                    <a:p>
                      <a:endParaRPr lang="en-GB"/>
                    </a:p>
                  </a:txBody>
                  <a:tcPr/>
                </a:tc>
                <a:tc>
                  <a:txBody>
                    <a:bodyPr/>
                    <a:lstStyle/>
                    <a:p>
                      <a:pPr algn="ctr"/>
                      <a:endParaRPr lang="en-GB" sz="3000"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91060932"/>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64952369"/>
                  </a:ext>
                </a:extLst>
              </a:tr>
              <a:tr h="442281">
                <a:tc rowSpan="3">
                  <a:txBody>
                    <a:bodyPr/>
                    <a:lstStyle/>
                    <a:p>
                      <a:r>
                        <a:rPr lang="en-GB" sz="2400" b="1" dirty="0">
                          <a:solidFill>
                            <a:schemeClr val="tx1"/>
                          </a:solidFill>
                          <a:latin typeface="Century Gothic" panose="020B0502020202020204" pitchFamily="34" charset="0"/>
                        </a:rPr>
                        <a:t>Bring the following items on the trip; </a:t>
                      </a:r>
                    </a:p>
                    <a:p>
                      <a:r>
                        <a:rPr lang="en-GB" sz="2400" b="1" dirty="0">
                          <a:solidFill>
                            <a:schemeClr val="tx1"/>
                          </a:solidFill>
                          <a:latin typeface="Century Gothic" panose="020B0502020202020204" pitchFamily="34" charset="0"/>
                        </a:rPr>
                        <a:t>a pencil, a notepad and a ruler. </a:t>
                      </a:r>
                    </a:p>
                  </a:txBody>
                  <a:tcPr marT="50292" marB="5029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6969172"/>
                  </a:ext>
                </a:extLst>
              </a:tr>
              <a:tr h="728238">
                <a:tc vMerge="1">
                  <a:txBody>
                    <a:bodyPr/>
                    <a:lstStyle/>
                    <a:p>
                      <a:endParaRPr lang="en-GB"/>
                    </a:p>
                  </a:txBody>
                  <a:tcPr/>
                </a:tc>
                <a:tc>
                  <a:txBody>
                    <a:bodyPr/>
                    <a:lstStyle/>
                    <a:p>
                      <a:endParaRPr lang="en-GB" sz="11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0710866"/>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11957935"/>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that are correctly punctuated with a colon, semicolon or dash.</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6F96BCE1-DB8D-4912-B9BC-0E152C4FBD93}"/>
              </a:ext>
            </a:extLst>
          </p:cNvPr>
          <p:cNvGraphicFramePr>
            <a:graphicFrameLocks noGrp="1"/>
          </p:cNvGraphicFramePr>
          <p:nvPr>
            <p:extLst>
              <p:ext uri="{D42A27DB-BD31-4B8C-83A1-F6EECF244321}">
                <p14:modId xmlns:p14="http://schemas.microsoft.com/office/powerpoint/2010/main" val="300695382"/>
              </p:ext>
            </p:extLst>
          </p:nvPr>
        </p:nvGraphicFramePr>
        <p:xfrm>
          <a:off x="995400" y="1412491"/>
          <a:ext cx="7153200" cy="4838400"/>
        </p:xfrm>
        <a:graphic>
          <a:graphicData uri="http://schemas.openxmlformats.org/drawingml/2006/table">
            <a:tbl>
              <a:tblPr firstRow="1" bandRow="1">
                <a:tableStyleId>{2D5ABB26-0587-4C30-8999-92F81FD0307C}</a:tableStyleId>
              </a:tblPr>
              <a:tblGrid>
                <a:gridCol w="6451116">
                  <a:extLst>
                    <a:ext uri="{9D8B030D-6E8A-4147-A177-3AD203B41FA5}">
                      <a16:colId xmlns:a16="http://schemas.microsoft.com/office/drawing/2014/main" val="678210578"/>
                    </a:ext>
                  </a:extLst>
                </a:gridCol>
                <a:gridCol w="702084">
                  <a:extLst>
                    <a:ext uri="{9D8B030D-6E8A-4147-A177-3AD203B41FA5}">
                      <a16:colId xmlns:a16="http://schemas.microsoft.com/office/drawing/2014/main" val="2884995605"/>
                    </a:ext>
                  </a:extLst>
                </a:gridCol>
              </a:tblGrid>
              <a:tr h="442281">
                <a:tc rowSpan="3">
                  <a:txBody>
                    <a:bodyPr/>
                    <a:lstStyle/>
                    <a:p>
                      <a:pPr algn="l"/>
                      <a:endParaRPr lang="en-GB" sz="24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rPr>
                        <a:t>It was all that they had dreamed of;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rPr>
                        <a:t>blue sea and sandy beaches. </a:t>
                      </a:r>
                    </a:p>
                    <a:p>
                      <a:pPr algn="l"/>
                      <a:endParaRPr lang="en-GB" sz="2400" dirty="0"/>
                    </a:p>
                  </a:txBody>
                  <a:tcPr marT="50292" marB="5029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52011326"/>
                  </a:ext>
                </a:extLst>
              </a:tr>
              <a:tr h="728238">
                <a:tc vMerge="1">
                  <a:txBody>
                    <a:bodyPr/>
                    <a:lstStyle/>
                    <a:p>
                      <a:endParaRPr lang="en-GB"/>
                    </a:p>
                  </a:txBody>
                  <a:tcPr/>
                </a:tc>
                <a:tc>
                  <a:txBody>
                    <a:bodyPr/>
                    <a:lstStyle/>
                    <a:p>
                      <a:pPr algn="ctr"/>
                      <a:r>
                        <a:rPr lang="en-GB" sz="3000" dirty="0">
                          <a:solidFill>
                            <a:srgbClr val="FF0000"/>
                          </a:solidFill>
                          <a:sym typeface="Wingdings" panose="05000000000000000000" pitchFamily="2" charset="2"/>
                        </a:rPr>
                        <a:t></a:t>
                      </a:r>
                      <a:endParaRPr lang="en-GB" sz="3000"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8091288"/>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75008266"/>
                  </a:ext>
                </a:extLst>
              </a:tr>
              <a:tr h="442281">
                <a:tc rowSpan="3">
                  <a:txBody>
                    <a:bodyPr/>
                    <a:lstStyle/>
                    <a:p>
                      <a:r>
                        <a:rPr lang="en-GB" sz="2400" b="1" dirty="0">
                          <a:solidFill>
                            <a:srgbClr val="FF0000"/>
                          </a:solidFill>
                          <a:latin typeface="Century Gothic" panose="020B0502020202020204" pitchFamily="34" charset="0"/>
                        </a:rPr>
                        <a:t>The clown – our party entertainer – was carrying an enormous bunch of balloons. </a:t>
                      </a:r>
                    </a:p>
                  </a:txBody>
                  <a:tcPr marT="50292" marB="5029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9794387"/>
                  </a:ext>
                </a:extLst>
              </a:tr>
              <a:tr h="728238">
                <a:tc vMerge="1">
                  <a:txBody>
                    <a:bodyPr/>
                    <a:lstStyle/>
                    <a:p>
                      <a:endParaRPr lang="en-GB"/>
                    </a:p>
                  </a:txBody>
                  <a:tcPr/>
                </a:tc>
                <a:tc>
                  <a:txBody>
                    <a:bodyPr/>
                    <a:lstStyle/>
                    <a:p>
                      <a:pPr algn="ctr"/>
                      <a:r>
                        <a:rPr lang="en-GB" sz="3000" dirty="0">
                          <a:solidFill>
                            <a:srgbClr val="FF0000"/>
                          </a:solidFill>
                          <a:sym typeface="Wingdings" panose="05000000000000000000" pitchFamily="2" charset="2"/>
                        </a:rPr>
                        <a:t></a:t>
                      </a:r>
                      <a:endParaRPr lang="en-GB" sz="3000"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91060932"/>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64952369"/>
                  </a:ext>
                </a:extLst>
              </a:tr>
              <a:tr h="442281">
                <a:tc rowSpan="3">
                  <a:txBody>
                    <a:bodyPr/>
                    <a:lstStyle/>
                    <a:p>
                      <a:r>
                        <a:rPr lang="en-GB" sz="2400" b="1" dirty="0">
                          <a:solidFill>
                            <a:schemeClr val="tx1">
                              <a:lumMod val="50000"/>
                              <a:lumOff val="50000"/>
                            </a:schemeClr>
                          </a:solidFill>
                          <a:latin typeface="Century Gothic" panose="020B0502020202020204" pitchFamily="34" charset="0"/>
                        </a:rPr>
                        <a:t>Bring the following items on the trip; </a:t>
                      </a:r>
                    </a:p>
                    <a:p>
                      <a:r>
                        <a:rPr lang="en-GB" sz="2400" b="1" dirty="0">
                          <a:solidFill>
                            <a:schemeClr val="tx1">
                              <a:lumMod val="50000"/>
                              <a:lumOff val="50000"/>
                            </a:schemeClr>
                          </a:solidFill>
                          <a:latin typeface="Century Gothic" panose="020B0502020202020204" pitchFamily="34" charset="0"/>
                        </a:rPr>
                        <a:t>a pencil, a notepad and a ruler. </a:t>
                      </a:r>
                    </a:p>
                  </a:txBody>
                  <a:tcPr marT="50292" marB="5029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6969172"/>
                  </a:ext>
                </a:extLst>
              </a:tr>
              <a:tr h="728238">
                <a:tc vMerge="1">
                  <a:txBody>
                    <a:bodyPr/>
                    <a:lstStyle/>
                    <a:p>
                      <a:endParaRPr lang="en-GB"/>
                    </a:p>
                  </a:txBody>
                  <a:tcPr/>
                </a:tc>
                <a:tc>
                  <a:txBody>
                    <a:bodyPr/>
                    <a:lstStyle/>
                    <a:p>
                      <a:endParaRPr lang="en-GB" sz="11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0710866"/>
                  </a:ext>
                </a:extLst>
              </a:tr>
              <a:tr h="442281">
                <a:tc vMerge="1">
                  <a:txBody>
                    <a:bodyPr/>
                    <a:lstStyle/>
                    <a:p>
                      <a:endParaRPr lang="en-GB"/>
                    </a:p>
                  </a:txBody>
                  <a:tcPr/>
                </a:tc>
                <a:tc>
                  <a:txBody>
                    <a:bodyPr/>
                    <a:lstStyle/>
                    <a:p>
                      <a:endParaRPr lang="en-GB" sz="11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11957935"/>
                  </a:ext>
                </a:extLst>
              </a:tr>
            </a:tbl>
          </a:graphicData>
        </a:graphic>
      </p:graphicFrame>
    </p:spTree>
    <p:extLst>
      <p:ext uri="{BB962C8B-B14F-4D97-AF65-F5344CB8AC3E}">
        <p14:creationId xmlns:p14="http://schemas.microsoft.com/office/powerpoint/2010/main" val="1118703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has correctly used a hyphen to avoid ambiguity.</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sudden downpour of rain re-</a:t>
            </a:r>
            <a:r>
              <a:rPr lang="en-GB" sz="2800" b="1" dirty="0" err="1">
                <a:solidFill>
                  <a:schemeClr val="tx1"/>
                </a:solidFill>
                <a:latin typeface="Century Gothic" panose="020B0502020202020204" pitchFamily="34" charset="0"/>
              </a:rPr>
              <a:t>freshed</a:t>
            </a:r>
            <a:r>
              <a:rPr lang="en-GB" sz="2800" b="1" dirty="0">
                <a:solidFill>
                  <a:schemeClr val="tx1"/>
                </a:solidFill>
                <a:latin typeface="Century Gothic" panose="020B0502020202020204" pitchFamily="34" charset="0"/>
              </a:rPr>
              <a:t> the flowers in the garden.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has correctly used a hyphen to avoid ambiguity.</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sudden downpour of rain re-</a:t>
            </a:r>
            <a:r>
              <a:rPr lang="en-GB" sz="2800" b="1" dirty="0" err="1">
                <a:solidFill>
                  <a:schemeClr val="tx1"/>
                </a:solidFill>
                <a:latin typeface="Century Gothic" panose="020B0502020202020204" pitchFamily="34" charset="0"/>
              </a:rPr>
              <a:t>freshed</a:t>
            </a:r>
            <a:r>
              <a:rPr lang="en-GB" sz="2800" b="1" dirty="0">
                <a:solidFill>
                  <a:schemeClr val="tx1"/>
                </a:solidFill>
                <a:latin typeface="Century Gothic" panose="020B0502020202020204" pitchFamily="34" charset="0"/>
              </a:rPr>
              <a:t> the flowers in the garden.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False, refreshed does not need a hyphen.</a:t>
            </a: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97228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option correctly completes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endParaRPr>
          </a:p>
          <a:p>
            <a:pPr lvl="0" defTabSz="685800">
              <a:defRPr/>
            </a:pPr>
            <a:endParaRPr lang="en-GB" sz="2000" b="1" dirty="0">
              <a:solidFill>
                <a:schemeClr val="tx1"/>
              </a:solidFill>
            </a:endParaRPr>
          </a:p>
          <a:p>
            <a:pPr lvl="0" defTabSz="685800">
              <a:defRPr/>
            </a:pPr>
            <a:r>
              <a:rPr lang="en-GB" sz="2800" b="1" dirty="0">
                <a:solidFill>
                  <a:schemeClr val="tx1"/>
                </a:solidFill>
                <a:latin typeface="Century Gothic" panose="020B0502020202020204" pitchFamily="34" charset="0"/>
              </a:rPr>
              <a:t>David suddenly  </a:t>
            </a:r>
            <a:r>
              <a:rPr lang="en-GB" sz="2800" b="1" spc="-300" dirty="0">
                <a:solidFill>
                  <a:schemeClr val="tx1"/>
                </a:solidFill>
                <a:latin typeface="Century Gothic" panose="020B0502020202020204" pitchFamily="34" charset="0"/>
              </a:rPr>
              <a:t>________________________ </a:t>
            </a:r>
            <a:r>
              <a:rPr lang="en-GB" sz="2800" b="1" dirty="0">
                <a:solidFill>
                  <a:schemeClr val="tx1"/>
                </a:solidFill>
                <a:latin typeface="Century Gothic" panose="020B0502020202020204" pitchFamily="34" charset="0"/>
              </a:rPr>
              <a:t> when he caught sight of the snake.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3" name="Rectangle: Rounded Corners 2">
            <a:extLst>
              <a:ext uri="{FF2B5EF4-FFF2-40B4-BE49-F238E27FC236}">
                <a16:creationId xmlns:a16="http://schemas.microsoft.com/office/drawing/2014/main" id="{83A3198A-FB32-4350-BE39-FE02C23A497C}"/>
              </a:ext>
            </a:extLst>
          </p:cNvPr>
          <p:cNvSpPr/>
          <p:nvPr/>
        </p:nvSpPr>
        <p:spPr>
          <a:xfrm>
            <a:off x="2052320" y="3881120"/>
            <a:ext cx="2255520" cy="88392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re-coiled</a:t>
            </a:r>
          </a:p>
        </p:txBody>
      </p:sp>
      <p:sp>
        <p:nvSpPr>
          <p:cNvPr id="8" name="Rectangle: Rounded Corners 7">
            <a:extLst>
              <a:ext uri="{FF2B5EF4-FFF2-40B4-BE49-F238E27FC236}">
                <a16:creationId xmlns:a16="http://schemas.microsoft.com/office/drawing/2014/main" id="{A790A1B3-1FF9-4D1E-A58F-71B83FACD50C}"/>
              </a:ext>
            </a:extLst>
          </p:cNvPr>
          <p:cNvSpPr/>
          <p:nvPr/>
        </p:nvSpPr>
        <p:spPr>
          <a:xfrm>
            <a:off x="4836160" y="3881120"/>
            <a:ext cx="2255520" cy="88392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recoiled</a:t>
            </a:r>
          </a:p>
        </p:txBody>
      </p:sp>
    </p:spTree>
    <p:extLst>
      <p:ext uri="{BB962C8B-B14F-4D97-AF65-F5344CB8AC3E}">
        <p14:creationId xmlns:p14="http://schemas.microsoft.com/office/powerpoint/2010/main" val="2712727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option correctly completes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endParaRPr>
          </a:p>
          <a:p>
            <a:pPr lvl="0" defTabSz="685800">
              <a:defRPr/>
            </a:pPr>
            <a:endParaRPr lang="en-GB" sz="2000" b="1" dirty="0">
              <a:solidFill>
                <a:schemeClr val="tx1"/>
              </a:solidFill>
            </a:endParaRPr>
          </a:p>
          <a:p>
            <a:pPr lvl="0" defTabSz="685800">
              <a:defRPr/>
            </a:pPr>
            <a:r>
              <a:rPr lang="en-GB" sz="2800" b="1" dirty="0">
                <a:solidFill>
                  <a:schemeClr val="tx1"/>
                </a:solidFill>
                <a:latin typeface="Century Gothic" panose="020B0502020202020204" pitchFamily="34" charset="0"/>
              </a:rPr>
              <a:t>David suddenly  </a:t>
            </a:r>
            <a:r>
              <a:rPr lang="en-GB" sz="2800" b="1" spc="-300" dirty="0">
                <a:solidFill>
                  <a:schemeClr val="tx1"/>
                </a:solidFill>
                <a:latin typeface="Century Gothic" panose="020B0502020202020204" pitchFamily="34" charset="0"/>
              </a:rPr>
              <a:t>________________________ </a:t>
            </a:r>
            <a:r>
              <a:rPr lang="en-GB" sz="2800" b="1" dirty="0">
                <a:solidFill>
                  <a:schemeClr val="tx1"/>
                </a:solidFill>
                <a:latin typeface="Century Gothic" panose="020B0502020202020204" pitchFamily="34" charset="0"/>
              </a:rPr>
              <a:t> when he caught sight of the snake.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3" name="Rectangle: Rounded Corners 2">
            <a:extLst>
              <a:ext uri="{FF2B5EF4-FFF2-40B4-BE49-F238E27FC236}">
                <a16:creationId xmlns:a16="http://schemas.microsoft.com/office/drawing/2014/main" id="{83A3198A-FB32-4350-BE39-FE02C23A497C}"/>
              </a:ext>
            </a:extLst>
          </p:cNvPr>
          <p:cNvSpPr/>
          <p:nvPr/>
        </p:nvSpPr>
        <p:spPr>
          <a:xfrm>
            <a:off x="2052320" y="3881120"/>
            <a:ext cx="2255520" cy="88392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2">
                    <a:lumMod val="50000"/>
                  </a:schemeClr>
                </a:solidFill>
                <a:latin typeface="Century Gothic" panose="020B0502020202020204" pitchFamily="34" charset="0"/>
              </a:rPr>
              <a:t>re-coiled</a:t>
            </a:r>
          </a:p>
        </p:txBody>
      </p:sp>
      <p:sp>
        <p:nvSpPr>
          <p:cNvPr id="8" name="Rectangle: Rounded Corners 7">
            <a:extLst>
              <a:ext uri="{FF2B5EF4-FFF2-40B4-BE49-F238E27FC236}">
                <a16:creationId xmlns:a16="http://schemas.microsoft.com/office/drawing/2014/main" id="{A790A1B3-1FF9-4D1E-A58F-71B83FACD50C}"/>
              </a:ext>
            </a:extLst>
          </p:cNvPr>
          <p:cNvSpPr/>
          <p:nvPr/>
        </p:nvSpPr>
        <p:spPr>
          <a:xfrm>
            <a:off x="4836160" y="3881120"/>
            <a:ext cx="2255520" cy="88392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recoiled</a:t>
            </a:r>
          </a:p>
        </p:txBody>
      </p:sp>
      <p:sp>
        <p:nvSpPr>
          <p:cNvPr id="2" name="TextBox 1">
            <a:extLst>
              <a:ext uri="{FF2B5EF4-FFF2-40B4-BE49-F238E27FC236}">
                <a16:creationId xmlns:a16="http://schemas.microsoft.com/office/drawing/2014/main" id="{15DEC8E1-7259-42E4-BDCC-FA4AB6C6BAFA}"/>
              </a:ext>
            </a:extLst>
          </p:cNvPr>
          <p:cNvSpPr txBox="1"/>
          <p:nvPr/>
        </p:nvSpPr>
        <p:spPr>
          <a:xfrm>
            <a:off x="4135120" y="2001520"/>
            <a:ext cx="1960880" cy="523220"/>
          </a:xfrm>
          <a:prstGeom prst="rect">
            <a:avLst/>
          </a:prstGeom>
          <a:noFill/>
        </p:spPr>
        <p:txBody>
          <a:bodyPr wrap="square" rtlCol="0">
            <a:spAutoFit/>
          </a:bodyPr>
          <a:lstStyle/>
          <a:p>
            <a:r>
              <a:rPr lang="en-GB" sz="2800" b="1" dirty="0">
                <a:solidFill>
                  <a:srgbClr val="FF0000"/>
                </a:solidFill>
                <a:latin typeface="Century Gothic" panose="020B0502020202020204" pitchFamily="34" charset="0"/>
              </a:rPr>
              <a:t>recoiled</a:t>
            </a:r>
          </a:p>
        </p:txBody>
      </p:sp>
    </p:spTree>
    <p:extLst>
      <p:ext uri="{BB962C8B-B14F-4D97-AF65-F5344CB8AC3E}">
        <p14:creationId xmlns:p14="http://schemas.microsoft.com/office/powerpoint/2010/main" val="895270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sentence which has correctly used a hyphen.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4" name="TextBox 13">
            <a:extLst>
              <a:ext uri="{FF2B5EF4-FFF2-40B4-BE49-F238E27FC236}">
                <a16:creationId xmlns:a16="http://schemas.microsoft.com/office/drawing/2014/main" id="{6627B1FA-69B1-4E00-85CE-02E8962ADC03}"/>
              </a:ext>
            </a:extLst>
          </p:cNvPr>
          <p:cNvSpPr txBox="1"/>
          <p:nvPr/>
        </p:nvSpPr>
        <p:spPr>
          <a:xfrm>
            <a:off x="963869" y="1511955"/>
            <a:ext cx="5549818" cy="3539430"/>
          </a:xfrm>
          <a:prstGeom prst="rect">
            <a:avLst/>
          </a:prstGeom>
          <a:noFill/>
        </p:spPr>
        <p:txBody>
          <a:bodyPr wrap="square" rtlCol="0">
            <a:spAutoFit/>
          </a:bodyPr>
          <a:lstStyle/>
          <a:p>
            <a:r>
              <a:rPr lang="en-GB" sz="2400" b="1" dirty="0">
                <a:latin typeface="Century Gothic" panose="020B0502020202020204" pitchFamily="34" charset="0"/>
              </a:rPr>
              <a:t>Daniel was a thorough-and hard working man. </a:t>
            </a:r>
          </a:p>
          <a:p>
            <a:endParaRPr lang="en-GB" sz="4000" b="1" dirty="0">
              <a:latin typeface="Century Gothic" panose="020B0502020202020204" pitchFamily="34" charset="0"/>
            </a:endParaRPr>
          </a:p>
          <a:p>
            <a:r>
              <a:rPr lang="en-GB" sz="2400" b="1" dirty="0">
                <a:latin typeface="Century Gothic" panose="020B0502020202020204" pitchFamily="34" charset="0"/>
              </a:rPr>
              <a:t>There are some beautiful-looking flowers in the garden.  </a:t>
            </a:r>
          </a:p>
          <a:p>
            <a:endParaRPr lang="en-GB" sz="4000" b="1" dirty="0">
              <a:latin typeface="Century Gothic" panose="020B0502020202020204" pitchFamily="34" charset="0"/>
            </a:endParaRPr>
          </a:p>
          <a:p>
            <a:r>
              <a:rPr lang="en-GB" sz="2400" b="1" dirty="0">
                <a:latin typeface="Century Gothic" panose="020B0502020202020204" pitchFamily="34" charset="0"/>
              </a:rPr>
              <a:t>Philip suddenly remembered that he needed to re-new his passport. </a:t>
            </a:r>
          </a:p>
        </p:txBody>
      </p:sp>
      <p:graphicFrame>
        <p:nvGraphicFramePr>
          <p:cNvPr id="15" name="Table 14">
            <a:extLst>
              <a:ext uri="{FF2B5EF4-FFF2-40B4-BE49-F238E27FC236}">
                <a16:creationId xmlns:a16="http://schemas.microsoft.com/office/drawing/2014/main" id="{2D631F86-9A4F-437B-B657-0CCEF7FD2941}"/>
              </a:ext>
            </a:extLst>
          </p:cNvPr>
          <p:cNvGraphicFramePr>
            <a:graphicFrameLocks noGrp="1"/>
          </p:cNvGraphicFramePr>
          <p:nvPr>
            <p:extLst>
              <p:ext uri="{D42A27DB-BD31-4B8C-83A1-F6EECF244321}">
                <p14:modId xmlns:p14="http://schemas.microsoft.com/office/powerpoint/2010/main" val="2687856852"/>
              </p:ext>
            </p:extLst>
          </p:nvPr>
        </p:nvGraphicFramePr>
        <p:xfrm>
          <a:off x="7144992" y="1400103"/>
          <a:ext cx="720000" cy="360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18056949"/>
                    </a:ext>
                  </a:extLst>
                </a:gridCol>
              </a:tblGrid>
              <a:tr h="720000">
                <a:tc>
                  <a:txBody>
                    <a:bodyPr/>
                    <a:lstStyle/>
                    <a:p>
                      <a:pPr algn="ctr"/>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55164722"/>
                  </a:ext>
                </a:extLst>
              </a:tr>
              <a:tr h="720000">
                <a:tc>
                  <a:txBody>
                    <a:bodyPr/>
                    <a:lstStyle/>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1391320"/>
                  </a:ext>
                </a:extLst>
              </a:tr>
              <a:tr h="72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rgbClr val="FF0000"/>
                        </a:solidFill>
                        <a:latin typeface="Broadway" panose="04040905080B02020502" pitchFamily="82" charset="0"/>
                        <a:sym typeface="Wingdings" panose="05000000000000000000" pitchFamily="2" charset="2"/>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000" dirty="0">
                        <a:solidFill>
                          <a:srgbClr val="FF0000"/>
                        </a:solidFill>
                        <a:latin typeface="Broadway" panose="04040905080B02020502" pitchFamily="82"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36337621"/>
                  </a:ext>
                </a:extLst>
              </a:tr>
              <a:tr h="720000">
                <a:tc>
                  <a:txBody>
                    <a:bodyPr/>
                    <a:lstStyle/>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39512258"/>
                  </a:ext>
                </a:extLst>
              </a:tr>
              <a:tr h="720000">
                <a:tc>
                  <a:txBody>
                    <a:bodyPr/>
                    <a:lstStyle/>
                    <a:p>
                      <a:pPr algn="ctr"/>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35420934"/>
                  </a:ext>
                </a:extLst>
              </a:tr>
            </a:tbl>
          </a:graphicData>
        </a:graphic>
      </p:graphicFrame>
    </p:spTree>
    <p:extLst>
      <p:ext uri="{BB962C8B-B14F-4D97-AF65-F5344CB8AC3E}">
        <p14:creationId xmlns:p14="http://schemas.microsoft.com/office/powerpoint/2010/main" val="502470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the sentence which has correctly used a hyphen.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TextBox 11">
            <a:extLst>
              <a:ext uri="{FF2B5EF4-FFF2-40B4-BE49-F238E27FC236}">
                <a16:creationId xmlns:a16="http://schemas.microsoft.com/office/drawing/2014/main" id="{F734ED8B-3EDA-490E-86F4-20673E8BD52D}"/>
              </a:ext>
            </a:extLst>
          </p:cNvPr>
          <p:cNvSpPr txBox="1"/>
          <p:nvPr/>
        </p:nvSpPr>
        <p:spPr>
          <a:xfrm>
            <a:off x="963869" y="1511955"/>
            <a:ext cx="5549818" cy="3539430"/>
          </a:xfrm>
          <a:prstGeom prst="rect">
            <a:avLst/>
          </a:prstGeom>
          <a:noFill/>
        </p:spPr>
        <p:txBody>
          <a:bodyPr wrap="square" rtlCol="0">
            <a:spAutoFit/>
          </a:bodyPr>
          <a:lstStyle/>
          <a:p>
            <a:r>
              <a:rPr lang="en-GB" sz="2400" b="1" dirty="0">
                <a:solidFill>
                  <a:schemeClr val="bg2">
                    <a:lumMod val="50000"/>
                  </a:schemeClr>
                </a:solidFill>
                <a:latin typeface="Century Gothic" panose="020B0502020202020204" pitchFamily="34" charset="0"/>
              </a:rPr>
              <a:t>Daniel was a thorough-and hard working man. </a:t>
            </a:r>
          </a:p>
          <a:p>
            <a:endParaRPr lang="en-GB" sz="4000" b="1" dirty="0">
              <a:latin typeface="Century Gothic" panose="020B0502020202020204" pitchFamily="34" charset="0"/>
            </a:endParaRPr>
          </a:p>
          <a:p>
            <a:r>
              <a:rPr lang="en-GB" sz="2400" b="1" dirty="0">
                <a:solidFill>
                  <a:srgbClr val="FF0000"/>
                </a:solidFill>
                <a:latin typeface="Century Gothic" panose="020B0502020202020204" pitchFamily="34" charset="0"/>
              </a:rPr>
              <a:t>There are some beautiful-looking flowers in the garden</a:t>
            </a:r>
          </a:p>
          <a:p>
            <a:endParaRPr lang="en-GB" sz="4000" b="1" dirty="0">
              <a:latin typeface="Century Gothic" panose="020B0502020202020204" pitchFamily="34" charset="0"/>
            </a:endParaRPr>
          </a:p>
          <a:p>
            <a:r>
              <a:rPr lang="en-GB" sz="2400" b="1" dirty="0">
                <a:solidFill>
                  <a:schemeClr val="bg2">
                    <a:lumMod val="50000"/>
                  </a:schemeClr>
                </a:solidFill>
                <a:latin typeface="Century Gothic" panose="020B0502020202020204" pitchFamily="34" charset="0"/>
              </a:rPr>
              <a:t>Philip suddenly remembered that he needed to re-new his passport. </a:t>
            </a:r>
          </a:p>
        </p:txBody>
      </p:sp>
      <p:graphicFrame>
        <p:nvGraphicFramePr>
          <p:cNvPr id="13" name="Table 12">
            <a:extLst>
              <a:ext uri="{FF2B5EF4-FFF2-40B4-BE49-F238E27FC236}">
                <a16:creationId xmlns:a16="http://schemas.microsoft.com/office/drawing/2014/main" id="{50E3F528-4041-4448-B006-8B7B60F6BFEE}"/>
              </a:ext>
            </a:extLst>
          </p:cNvPr>
          <p:cNvGraphicFramePr>
            <a:graphicFrameLocks noGrp="1"/>
          </p:cNvGraphicFramePr>
          <p:nvPr>
            <p:extLst>
              <p:ext uri="{D42A27DB-BD31-4B8C-83A1-F6EECF244321}">
                <p14:modId xmlns:p14="http://schemas.microsoft.com/office/powerpoint/2010/main" val="471456540"/>
              </p:ext>
            </p:extLst>
          </p:nvPr>
        </p:nvGraphicFramePr>
        <p:xfrm>
          <a:off x="7144986" y="1400103"/>
          <a:ext cx="720000" cy="360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18056949"/>
                    </a:ext>
                  </a:extLst>
                </a:gridCol>
              </a:tblGrid>
              <a:tr h="720000">
                <a:tc>
                  <a:txBody>
                    <a:bodyPr/>
                    <a:lstStyle/>
                    <a:p>
                      <a:pPr algn="ctr"/>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55164722"/>
                  </a:ext>
                </a:extLst>
              </a:tr>
              <a:tr h="720000">
                <a:tc>
                  <a:txBody>
                    <a:bodyPr/>
                    <a:lstStyle/>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1391320"/>
                  </a:ext>
                </a:extLst>
              </a:tr>
              <a:tr h="72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rgbClr val="FF0000"/>
                        </a:solidFill>
                        <a:latin typeface="Broadway" panose="04040905080B02020502" pitchFamily="82" charset="0"/>
                        <a:sym typeface="Wingdings" panose="05000000000000000000" pitchFamily="2" charset="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000" dirty="0">
                          <a:solidFill>
                            <a:srgbClr val="FF0000"/>
                          </a:solidFill>
                          <a:sym typeface="Wingdings" panose="05000000000000000000" pitchFamily="2" charset="2"/>
                        </a:rPr>
                        <a:t></a:t>
                      </a:r>
                      <a:endParaRPr lang="en-GB" sz="3000" dirty="0">
                        <a:solidFill>
                          <a:srgbClr val="FF0000"/>
                        </a:solidFill>
                        <a:latin typeface="Broadway" panose="04040905080B02020502" pitchFamily="82"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36337621"/>
                  </a:ext>
                </a:extLst>
              </a:tr>
              <a:tr h="720000">
                <a:tc>
                  <a:txBody>
                    <a:bodyPr/>
                    <a:lstStyle/>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p>
                      <a:pPr algn="ctr"/>
                      <a:endParaRPr lang="en-GB" sz="100" dirty="0"/>
                    </a:p>
                  </a:txBody>
                  <a:tcPr marL="0" marR="0" marT="0" marB="0">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39512258"/>
                  </a:ext>
                </a:extLst>
              </a:tr>
              <a:tr h="720000">
                <a:tc>
                  <a:txBody>
                    <a:bodyPr/>
                    <a:lstStyle/>
                    <a:p>
                      <a:pPr algn="ctr"/>
                      <a:endParaRPr lang="en-GB" sz="1400" dirty="0"/>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35420934"/>
                  </a:ext>
                </a:extLst>
              </a:tr>
            </a:tbl>
          </a:graphicData>
        </a:graphic>
      </p:graphicFrame>
    </p:spTree>
    <p:extLst>
      <p:ext uri="{BB962C8B-B14F-4D97-AF65-F5344CB8AC3E}">
        <p14:creationId xmlns:p14="http://schemas.microsoft.com/office/powerpoint/2010/main" val="1986088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351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Select the word from the word bank which matches the following definition.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endParaRPr>
          </a:p>
          <a:p>
            <a:pPr algn="ctr" defTabSz="685800">
              <a:defRPr/>
            </a:pPr>
            <a:r>
              <a:rPr lang="en-GB" sz="2000" b="1" dirty="0">
                <a:solidFill>
                  <a:schemeClr val="tx1"/>
                </a:solidFill>
                <a:latin typeface="Century Gothic" panose="020B0502020202020204" pitchFamily="34" charset="0"/>
              </a:rPr>
              <a:t>To respond to something.</a:t>
            </a:r>
            <a:endParaRPr lang="en-GB"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B9CCBEC2-BFB0-436C-AFBE-1AC81184BD9E}"/>
              </a:ext>
            </a:extLst>
          </p:cNvPr>
          <p:cNvGraphicFramePr>
            <a:graphicFrameLocks noGrp="1"/>
          </p:cNvGraphicFramePr>
          <p:nvPr>
            <p:extLst>
              <p:ext uri="{D42A27DB-BD31-4B8C-83A1-F6EECF244321}">
                <p14:modId xmlns:p14="http://schemas.microsoft.com/office/powerpoint/2010/main" val="569146222"/>
              </p:ext>
            </p:extLst>
          </p:nvPr>
        </p:nvGraphicFramePr>
        <p:xfrm>
          <a:off x="1980000" y="2313830"/>
          <a:ext cx="5184000" cy="713652"/>
        </p:xfrm>
        <a:graphic>
          <a:graphicData uri="http://schemas.openxmlformats.org/drawingml/2006/table">
            <a:tbl>
              <a:tblPr firstRow="1" bandRow="1">
                <a:tableStyleId>{5940675A-B579-460E-94D1-54222C63F5DA}</a:tableStyleId>
              </a:tblPr>
              <a:tblGrid>
                <a:gridCol w="2592000">
                  <a:extLst>
                    <a:ext uri="{9D8B030D-6E8A-4147-A177-3AD203B41FA5}">
                      <a16:colId xmlns:a16="http://schemas.microsoft.com/office/drawing/2014/main" val="3868490987"/>
                    </a:ext>
                  </a:extLst>
                </a:gridCol>
                <a:gridCol w="2592000">
                  <a:extLst>
                    <a:ext uri="{9D8B030D-6E8A-4147-A177-3AD203B41FA5}">
                      <a16:colId xmlns:a16="http://schemas.microsoft.com/office/drawing/2014/main" val="1560208394"/>
                    </a:ext>
                  </a:extLst>
                </a:gridCol>
              </a:tblGrid>
              <a:tr h="713652">
                <a:tc>
                  <a:txBody>
                    <a:bodyPr/>
                    <a:lstStyle/>
                    <a:p>
                      <a:pPr algn="ctr"/>
                      <a:r>
                        <a:rPr lang="en-GB" sz="2800" b="1" dirty="0">
                          <a:latin typeface="Century Gothic" panose="020B0502020202020204" pitchFamily="34" charset="0"/>
                        </a:rPr>
                        <a:t>re-act</a:t>
                      </a: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react</a:t>
                      </a: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6511571"/>
                  </a:ext>
                </a:extLst>
              </a:tr>
            </a:tbl>
          </a:graphicData>
        </a:graphic>
      </p:graphicFrame>
    </p:spTree>
    <p:extLst>
      <p:ext uri="{BB962C8B-B14F-4D97-AF65-F5344CB8AC3E}">
        <p14:creationId xmlns:p14="http://schemas.microsoft.com/office/powerpoint/2010/main" val="2373599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351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Select the word from the word bank which matches the following definition.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endParaRPr>
          </a:p>
          <a:p>
            <a:pPr algn="ctr" defTabSz="685800">
              <a:defRPr/>
            </a:pPr>
            <a:r>
              <a:rPr lang="en-GB" sz="2000" b="1" dirty="0">
                <a:solidFill>
                  <a:schemeClr val="tx1"/>
                </a:solidFill>
                <a:latin typeface="Century Gothic" panose="020B0502020202020204" pitchFamily="34" charset="0"/>
              </a:rPr>
              <a:t>To respond to something.</a:t>
            </a:r>
            <a:endParaRPr lang="en-GB"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React means to respond to something.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B9CCBEC2-BFB0-436C-AFBE-1AC81184BD9E}"/>
              </a:ext>
            </a:extLst>
          </p:cNvPr>
          <p:cNvGraphicFramePr>
            <a:graphicFrameLocks noGrp="1"/>
          </p:cNvGraphicFramePr>
          <p:nvPr>
            <p:extLst>
              <p:ext uri="{D42A27DB-BD31-4B8C-83A1-F6EECF244321}">
                <p14:modId xmlns:p14="http://schemas.microsoft.com/office/powerpoint/2010/main" val="3289040505"/>
              </p:ext>
            </p:extLst>
          </p:nvPr>
        </p:nvGraphicFramePr>
        <p:xfrm>
          <a:off x="1980000" y="2313830"/>
          <a:ext cx="5184000" cy="713652"/>
        </p:xfrm>
        <a:graphic>
          <a:graphicData uri="http://schemas.openxmlformats.org/drawingml/2006/table">
            <a:tbl>
              <a:tblPr firstRow="1" bandRow="1">
                <a:tableStyleId>{5940675A-B579-460E-94D1-54222C63F5DA}</a:tableStyleId>
              </a:tblPr>
              <a:tblGrid>
                <a:gridCol w="2592000">
                  <a:extLst>
                    <a:ext uri="{9D8B030D-6E8A-4147-A177-3AD203B41FA5}">
                      <a16:colId xmlns:a16="http://schemas.microsoft.com/office/drawing/2014/main" val="3868490987"/>
                    </a:ext>
                  </a:extLst>
                </a:gridCol>
                <a:gridCol w="2592000">
                  <a:extLst>
                    <a:ext uri="{9D8B030D-6E8A-4147-A177-3AD203B41FA5}">
                      <a16:colId xmlns:a16="http://schemas.microsoft.com/office/drawing/2014/main" val="1560208394"/>
                    </a:ext>
                  </a:extLst>
                </a:gridCol>
              </a:tblGrid>
              <a:tr h="713652">
                <a:tc>
                  <a:txBody>
                    <a:bodyPr/>
                    <a:lstStyle/>
                    <a:p>
                      <a:pPr algn="ctr"/>
                      <a:r>
                        <a:rPr lang="en-GB" sz="2800" b="1" dirty="0">
                          <a:solidFill>
                            <a:schemeClr val="bg2">
                              <a:lumMod val="50000"/>
                            </a:schemeClr>
                          </a:solidFill>
                          <a:latin typeface="Century Gothic" panose="020B0502020202020204" pitchFamily="34" charset="0"/>
                        </a:rPr>
                        <a:t>re-act</a:t>
                      </a: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rgbClr val="FF0000"/>
                          </a:solidFill>
                          <a:latin typeface="Century Gothic" panose="020B0502020202020204" pitchFamily="34" charset="0"/>
                        </a:rPr>
                        <a:t>react</a:t>
                      </a: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6511571"/>
                  </a:ext>
                </a:extLst>
              </a:tr>
            </a:tbl>
          </a:graphicData>
        </a:graphic>
      </p:graphicFrame>
    </p:spTree>
    <p:extLst>
      <p:ext uri="{BB962C8B-B14F-4D97-AF65-F5344CB8AC3E}">
        <p14:creationId xmlns:p14="http://schemas.microsoft.com/office/powerpoint/2010/main" val="34375846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of the following uses a hyphen to avoid ambiguity? Explain your reasoning.</a:t>
            </a:r>
            <a:r>
              <a:rPr lang="en-GB" sz="2000" b="1" dirty="0">
                <a:latin typeface="Century Gothic" panose="020B0502020202020204" pitchFamily="34" charset="0"/>
              </a:rPr>
              <a:t>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E6861E70-4FB6-43BC-8282-6482F03D47F3}"/>
              </a:ext>
            </a:extLst>
          </p:cNvPr>
          <p:cNvGraphicFramePr>
            <a:graphicFrameLocks noGrp="1"/>
          </p:cNvGraphicFramePr>
          <p:nvPr>
            <p:extLst>
              <p:ext uri="{D42A27DB-BD31-4B8C-83A1-F6EECF244321}">
                <p14:modId xmlns:p14="http://schemas.microsoft.com/office/powerpoint/2010/main" val="3407754556"/>
              </p:ext>
            </p:extLst>
          </p:nvPr>
        </p:nvGraphicFramePr>
        <p:xfrm>
          <a:off x="2052000" y="2006704"/>
          <a:ext cx="5040000" cy="3217081"/>
        </p:xfrm>
        <a:graphic>
          <a:graphicData uri="http://schemas.openxmlformats.org/drawingml/2006/table">
            <a:tbl>
              <a:tblPr firstRow="1" bandRow="1">
                <a:tableStyleId>{5940675A-B579-460E-94D1-54222C63F5DA}</a:tableStyleId>
              </a:tblPr>
              <a:tblGrid>
                <a:gridCol w="2160000">
                  <a:extLst>
                    <a:ext uri="{9D8B030D-6E8A-4147-A177-3AD203B41FA5}">
                      <a16:colId xmlns:a16="http://schemas.microsoft.com/office/drawing/2014/main" val="3336453547"/>
                    </a:ext>
                  </a:extLst>
                </a:gridCol>
                <a:gridCol w="720000">
                  <a:extLst>
                    <a:ext uri="{9D8B030D-6E8A-4147-A177-3AD203B41FA5}">
                      <a16:colId xmlns:a16="http://schemas.microsoft.com/office/drawing/2014/main" val="3791742560"/>
                    </a:ext>
                  </a:extLst>
                </a:gridCol>
                <a:gridCol w="2160000">
                  <a:extLst>
                    <a:ext uri="{9D8B030D-6E8A-4147-A177-3AD203B41FA5}">
                      <a16:colId xmlns:a16="http://schemas.microsoft.com/office/drawing/2014/main" val="4223538828"/>
                    </a:ext>
                  </a:extLst>
                </a:gridCol>
              </a:tblGrid>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heat-loss</a:t>
                      </a:r>
                    </a:p>
                    <a:p>
                      <a:pPr algn="ctr"/>
                      <a:endParaRPr lang="en-GB" sz="1900" dirty="0"/>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900" dirty="0"/>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de-ice</a:t>
                      </a:r>
                    </a:p>
                    <a:p>
                      <a:pPr algn="ctr"/>
                      <a:endParaRPr lang="en-GB" sz="1900" dirty="0"/>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43870619"/>
                  </a:ext>
                </a:extLst>
              </a:tr>
              <a:tr h="201445">
                <a:tc>
                  <a:txBody>
                    <a:bodyPr/>
                    <a:lstStyle/>
                    <a:p>
                      <a:pPr algn="ctr"/>
                      <a:endParaRPr lang="en-GB" sz="11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46396783"/>
                  </a:ext>
                </a:extLst>
              </a:tr>
              <a:tr h="843322">
                <a:tc>
                  <a:txBody>
                    <a:bodyPr/>
                    <a:lstStyle/>
                    <a:p>
                      <a:pPr algn="ctr"/>
                      <a:r>
                        <a:rPr lang="en-GB" sz="2800" b="1" dirty="0">
                          <a:latin typeface="Century Gothic" panose="020B0502020202020204" pitchFamily="34" charset="0"/>
                        </a:rPr>
                        <a:t>sad-looking</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7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close-up</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92336289"/>
                  </a:ext>
                </a:extLst>
              </a:tr>
              <a:tr h="221594">
                <a:tc>
                  <a:txBody>
                    <a:bodyPr/>
                    <a:lstStyle/>
                    <a:p>
                      <a:pPr algn="ctr"/>
                      <a:endParaRPr lang="en-GB" sz="10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21574901"/>
                  </a:ext>
                </a:extLst>
              </a:tr>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algn="ctr"/>
                      <a:r>
                        <a:rPr lang="en-GB" sz="2800" b="1" dirty="0">
                          <a:latin typeface="Century Gothic" panose="020B0502020202020204" pitchFamily="34" charset="0"/>
                        </a:rPr>
                        <a:t>brightly-lit</a:t>
                      </a: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900" dirty="0"/>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snow-white</a:t>
                      </a:r>
                    </a:p>
                    <a:p>
                      <a:pPr algn="ctr"/>
                      <a:endParaRPr lang="en-GB" sz="1900" dirty="0"/>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7416351"/>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of the following uses a hyphen to avoid ambiguity? Explain your reasoning.</a:t>
            </a:r>
            <a:r>
              <a:rPr lang="en-GB" sz="2000" b="1" dirty="0">
                <a:latin typeface="Century Gothic" panose="020B0502020202020204" pitchFamily="34" charset="0"/>
              </a:rPr>
              <a:t>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 close-up is a ….</a:t>
            </a:r>
          </a:p>
          <a:p>
            <a:pPr lvl="0" defTabSz="514350">
              <a:defRPr/>
            </a:pPr>
            <a:r>
              <a:rPr lang="en-GB" sz="2000" b="1" dirty="0">
                <a:solidFill>
                  <a:schemeClr val="tx1"/>
                </a:solidFill>
                <a:latin typeface="Century Gothic" panose="020B0502020202020204" pitchFamily="34" charset="0"/>
              </a:rPr>
              <a:t>close up means…</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E6861E70-4FB6-43BC-8282-6482F03D47F3}"/>
              </a:ext>
            </a:extLst>
          </p:cNvPr>
          <p:cNvGraphicFramePr>
            <a:graphicFrameLocks noGrp="1"/>
          </p:cNvGraphicFramePr>
          <p:nvPr>
            <p:extLst>
              <p:ext uri="{D42A27DB-BD31-4B8C-83A1-F6EECF244321}">
                <p14:modId xmlns:p14="http://schemas.microsoft.com/office/powerpoint/2010/main" val="4037127686"/>
              </p:ext>
            </p:extLst>
          </p:nvPr>
        </p:nvGraphicFramePr>
        <p:xfrm>
          <a:off x="2052000" y="2006704"/>
          <a:ext cx="5040000" cy="3217081"/>
        </p:xfrm>
        <a:graphic>
          <a:graphicData uri="http://schemas.openxmlformats.org/drawingml/2006/table">
            <a:tbl>
              <a:tblPr firstRow="1" bandRow="1">
                <a:tableStyleId>{5940675A-B579-460E-94D1-54222C63F5DA}</a:tableStyleId>
              </a:tblPr>
              <a:tblGrid>
                <a:gridCol w="2160000">
                  <a:extLst>
                    <a:ext uri="{9D8B030D-6E8A-4147-A177-3AD203B41FA5}">
                      <a16:colId xmlns:a16="http://schemas.microsoft.com/office/drawing/2014/main" val="3336453547"/>
                    </a:ext>
                  </a:extLst>
                </a:gridCol>
                <a:gridCol w="720000">
                  <a:extLst>
                    <a:ext uri="{9D8B030D-6E8A-4147-A177-3AD203B41FA5}">
                      <a16:colId xmlns:a16="http://schemas.microsoft.com/office/drawing/2014/main" val="3791742560"/>
                    </a:ext>
                  </a:extLst>
                </a:gridCol>
                <a:gridCol w="2160000">
                  <a:extLst>
                    <a:ext uri="{9D8B030D-6E8A-4147-A177-3AD203B41FA5}">
                      <a16:colId xmlns:a16="http://schemas.microsoft.com/office/drawing/2014/main" val="4223538828"/>
                    </a:ext>
                  </a:extLst>
                </a:gridCol>
              </a:tblGrid>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heat-loss</a:t>
                      </a:r>
                    </a:p>
                    <a:p>
                      <a:pPr algn="ctr"/>
                      <a:endParaRPr lang="en-GB" sz="1900" dirty="0"/>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900" dirty="0"/>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de-ice</a:t>
                      </a:r>
                    </a:p>
                    <a:p>
                      <a:pPr algn="ctr"/>
                      <a:endParaRPr lang="en-GB" sz="1900" dirty="0"/>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43870619"/>
                  </a:ext>
                </a:extLst>
              </a:tr>
              <a:tr h="201445">
                <a:tc>
                  <a:txBody>
                    <a:bodyPr/>
                    <a:lstStyle/>
                    <a:p>
                      <a:pPr algn="ctr"/>
                      <a:endParaRPr lang="en-GB" sz="11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46396783"/>
                  </a:ext>
                </a:extLst>
              </a:tr>
              <a:tr h="843322">
                <a:tc>
                  <a:txBody>
                    <a:bodyPr/>
                    <a:lstStyle/>
                    <a:p>
                      <a:pPr algn="ctr"/>
                      <a:r>
                        <a:rPr lang="en-GB" sz="2800" b="1" dirty="0">
                          <a:latin typeface="Century Gothic" panose="020B0502020202020204" pitchFamily="34" charset="0"/>
                        </a:rPr>
                        <a:t>sad-looking</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7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tx1"/>
                          </a:solidFill>
                          <a:latin typeface="Century Gothic" panose="020B0502020202020204" pitchFamily="34" charset="0"/>
                        </a:rPr>
                        <a:t>close-up</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92336289"/>
                  </a:ext>
                </a:extLst>
              </a:tr>
              <a:tr h="221594">
                <a:tc>
                  <a:txBody>
                    <a:bodyPr/>
                    <a:lstStyle/>
                    <a:p>
                      <a:pPr algn="ctr"/>
                      <a:endParaRPr lang="en-GB" sz="10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21574901"/>
                  </a:ext>
                </a:extLst>
              </a:tr>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chemeClr val="tx1"/>
                          </a:solidFill>
                          <a:latin typeface="Century Gothic" panose="020B0502020202020204" pitchFamily="34" charset="0"/>
                        </a:rPr>
                        <a:t>brightly-lit</a:t>
                      </a:r>
                    </a:p>
                    <a:p>
                      <a:pPr algn="ctr"/>
                      <a:endParaRPr lang="en-GB" sz="1900" dirty="0"/>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900" dirty="0"/>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snow-white</a:t>
                      </a:r>
                    </a:p>
                    <a:p>
                      <a:pPr algn="ctr"/>
                      <a:endParaRPr lang="en-GB" sz="1900" dirty="0"/>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7416351"/>
                  </a:ext>
                </a:extLst>
              </a:tr>
            </a:tbl>
          </a:graphicData>
        </a:graphic>
      </p:graphicFrame>
    </p:spTree>
    <p:extLst>
      <p:ext uri="{BB962C8B-B14F-4D97-AF65-F5344CB8AC3E}">
        <p14:creationId xmlns:p14="http://schemas.microsoft.com/office/powerpoint/2010/main" val="2466174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of the following uses a hyphen to avoid ambiguity? Explain your reasoning.</a:t>
            </a:r>
            <a:r>
              <a:rPr lang="en-GB" sz="2000" b="1" dirty="0">
                <a:latin typeface="Century Gothic" panose="020B0502020202020204" pitchFamily="34" charset="0"/>
              </a:rPr>
              <a:t>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A close-up is a picture or film that shows a lot of detail whereas</a:t>
            </a:r>
          </a:p>
          <a:p>
            <a:pPr lvl="0" defTabSz="514350">
              <a:defRPr/>
            </a:pPr>
            <a:r>
              <a:rPr lang="en-GB" sz="2000" b="1" dirty="0">
                <a:solidFill>
                  <a:srgbClr val="FF0000"/>
                </a:solidFill>
                <a:latin typeface="Century Gothic" panose="020B0502020202020204" pitchFamily="34" charset="0"/>
              </a:rPr>
              <a:t>close up means to close completely, as in closing up a shop.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E6861E70-4FB6-43BC-8282-6482F03D47F3}"/>
              </a:ext>
            </a:extLst>
          </p:cNvPr>
          <p:cNvGraphicFramePr>
            <a:graphicFrameLocks noGrp="1"/>
          </p:cNvGraphicFramePr>
          <p:nvPr>
            <p:extLst>
              <p:ext uri="{D42A27DB-BD31-4B8C-83A1-F6EECF244321}">
                <p14:modId xmlns:p14="http://schemas.microsoft.com/office/powerpoint/2010/main" val="1946746185"/>
              </p:ext>
            </p:extLst>
          </p:nvPr>
        </p:nvGraphicFramePr>
        <p:xfrm>
          <a:off x="2052000" y="2006704"/>
          <a:ext cx="5040000" cy="3217081"/>
        </p:xfrm>
        <a:graphic>
          <a:graphicData uri="http://schemas.openxmlformats.org/drawingml/2006/table">
            <a:tbl>
              <a:tblPr firstRow="1" bandRow="1">
                <a:tableStyleId>{5940675A-B579-460E-94D1-54222C63F5DA}</a:tableStyleId>
              </a:tblPr>
              <a:tblGrid>
                <a:gridCol w="2160000">
                  <a:extLst>
                    <a:ext uri="{9D8B030D-6E8A-4147-A177-3AD203B41FA5}">
                      <a16:colId xmlns:a16="http://schemas.microsoft.com/office/drawing/2014/main" val="3336453547"/>
                    </a:ext>
                  </a:extLst>
                </a:gridCol>
                <a:gridCol w="720000">
                  <a:extLst>
                    <a:ext uri="{9D8B030D-6E8A-4147-A177-3AD203B41FA5}">
                      <a16:colId xmlns:a16="http://schemas.microsoft.com/office/drawing/2014/main" val="3791742560"/>
                    </a:ext>
                  </a:extLst>
                </a:gridCol>
                <a:gridCol w="2160000">
                  <a:extLst>
                    <a:ext uri="{9D8B030D-6E8A-4147-A177-3AD203B41FA5}">
                      <a16:colId xmlns:a16="http://schemas.microsoft.com/office/drawing/2014/main" val="4223538828"/>
                    </a:ext>
                  </a:extLst>
                </a:gridCol>
              </a:tblGrid>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solidFill>
                          <a:schemeClr val="bg2">
                            <a:lumMod val="50000"/>
                          </a:schemeClr>
                        </a:solidFill>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chemeClr val="bg2">
                              <a:lumMod val="50000"/>
                            </a:schemeClr>
                          </a:solidFill>
                          <a:latin typeface="Century Gothic" panose="020B0502020202020204" pitchFamily="34" charset="0"/>
                        </a:rPr>
                        <a:t>heat-loss</a:t>
                      </a:r>
                    </a:p>
                    <a:p>
                      <a:pPr algn="ctr"/>
                      <a:endParaRPr lang="en-GB" sz="1900" dirty="0">
                        <a:solidFill>
                          <a:schemeClr val="bg2">
                            <a:lumMod val="50000"/>
                          </a:schemeClr>
                        </a:solidFill>
                      </a:endParaRP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900" dirty="0">
                        <a:solidFill>
                          <a:schemeClr val="bg2">
                            <a:lumMod val="50000"/>
                          </a:schemeClr>
                        </a:solidFill>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solidFill>
                          <a:schemeClr val="bg2">
                            <a:lumMod val="50000"/>
                          </a:schemeClr>
                        </a:solidFill>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chemeClr val="bg2">
                              <a:lumMod val="50000"/>
                            </a:schemeClr>
                          </a:solidFill>
                          <a:latin typeface="Century Gothic" panose="020B0502020202020204" pitchFamily="34" charset="0"/>
                        </a:rPr>
                        <a:t>de-ice</a:t>
                      </a:r>
                    </a:p>
                    <a:p>
                      <a:pPr algn="ctr"/>
                      <a:endParaRPr lang="en-GB" sz="1900" dirty="0">
                        <a:solidFill>
                          <a:schemeClr val="bg2">
                            <a:lumMod val="50000"/>
                          </a:schemeClr>
                        </a:solidFill>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43870619"/>
                  </a:ext>
                </a:extLst>
              </a:tr>
              <a:tr h="201445">
                <a:tc>
                  <a:txBody>
                    <a:bodyPr/>
                    <a:lstStyle/>
                    <a:p>
                      <a:pPr algn="ctr"/>
                      <a:endParaRPr lang="en-GB" sz="11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1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46396783"/>
                  </a:ext>
                </a:extLst>
              </a:tr>
              <a:tr h="843322">
                <a:tc>
                  <a:txBody>
                    <a:bodyPr/>
                    <a:lstStyle/>
                    <a:p>
                      <a:pPr algn="ctr"/>
                      <a:r>
                        <a:rPr lang="en-GB" sz="2800" b="1" dirty="0">
                          <a:solidFill>
                            <a:schemeClr val="bg2">
                              <a:lumMod val="50000"/>
                            </a:schemeClr>
                          </a:solidFill>
                          <a:latin typeface="Century Gothic" panose="020B0502020202020204" pitchFamily="34" charset="0"/>
                        </a:rPr>
                        <a:t>sad-looking</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700" b="1" dirty="0">
                        <a:solidFill>
                          <a:schemeClr val="bg2">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close-up</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92336289"/>
                  </a:ext>
                </a:extLst>
              </a:tr>
              <a:tr h="221594">
                <a:tc>
                  <a:txBody>
                    <a:bodyPr/>
                    <a:lstStyle/>
                    <a:p>
                      <a:pPr algn="ctr"/>
                      <a:endParaRPr lang="en-GB" sz="1000" dirty="0"/>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dirty="0"/>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21574901"/>
                  </a:ext>
                </a:extLst>
              </a:tr>
              <a:tr h="87283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solidFill>
                          <a:schemeClr val="bg2">
                            <a:lumMod val="50000"/>
                          </a:schemeClr>
                        </a:solidFill>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chemeClr val="bg2">
                              <a:lumMod val="50000"/>
                            </a:schemeClr>
                          </a:solidFill>
                          <a:latin typeface="Century Gothic" panose="020B0502020202020204" pitchFamily="34" charset="0"/>
                        </a:rPr>
                        <a:t>brightly-lit</a:t>
                      </a:r>
                    </a:p>
                    <a:p>
                      <a:pPr algn="ctr"/>
                      <a:endParaRPr lang="en-GB" sz="1900" dirty="0">
                        <a:solidFill>
                          <a:schemeClr val="bg2">
                            <a:lumMod val="50000"/>
                          </a:schemeClr>
                        </a:solidFill>
                      </a:endParaRPr>
                    </a:p>
                  </a:txBody>
                  <a:tcPr marL="0" marR="0"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900" dirty="0">
                        <a:solidFill>
                          <a:schemeClr val="bg2">
                            <a:lumMod val="50000"/>
                          </a:schemeClr>
                        </a:solidFill>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700" b="1" dirty="0">
                        <a:solidFill>
                          <a:schemeClr val="bg2">
                            <a:lumMod val="50000"/>
                          </a:schemeClr>
                        </a:solidFill>
                        <a:latin typeface="Century Gothic" panose="020B0502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chemeClr val="bg2">
                              <a:lumMod val="50000"/>
                            </a:schemeClr>
                          </a:solidFill>
                          <a:latin typeface="Century Gothic" panose="020B0502020202020204" pitchFamily="34" charset="0"/>
                        </a:rPr>
                        <a:t>snow-white</a:t>
                      </a:r>
                    </a:p>
                    <a:p>
                      <a:pPr algn="ctr"/>
                      <a:endParaRPr lang="en-GB" sz="1900" dirty="0">
                        <a:solidFill>
                          <a:schemeClr val="bg2">
                            <a:lumMod val="50000"/>
                          </a:schemeClr>
                        </a:solidFill>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7416351"/>
                  </a:ext>
                </a:extLst>
              </a:tr>
            </a:tbl>
          </a:graphicData>
        </a:graphic>
      </p:graphicFrame>
    </p:spTree>
    <p:extLst>
      <p:ext uri="{BB962C8B-B14F-4D97-AF65-F5344CB8AC3E}">
        <p14:creationId xmlns:p14="http://schemas.microsoft.com/office/powerpoint/2010/main" val="2730763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Roger has written the sentence below. Explain how the hyphen changes the meaning of the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sym typeface="Wingdings" panose="05000000000000000000" pitchFamily="2" charset="2"/>
            </a:endParaRPr>
          </a:p>
          <a:p>
            <a:r>
              <a:rPr lang="en-GB" sz="2800" b="1" dirty="0">
                <a:solidFill>
                  <a:schemeClr val="tx1"/>
                </a:solidFill>
                <a:latin typeface="Century Gothic" panose="020B0502020202020204" pitchFamily="34" charset="0"/>
                <a:sym typeface="Wingdings" panose="05000000000000000000" pitchFamily="2" charset="2"/>
              </a:rPr>
              <a:t>My father owns a heavy-metal detector.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45363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Roger has written the sentence below. Explain how the hyphen changes the meaning of the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sym typeface="Wingdings" panose="05000000000000000000" pitchFamily="2" charset="2"/>
            </a:endParaRPr>
          </a:p>
          <a:p>
            <a:r>
              <a:rPr lang="en-GB" sz="2800" b="1" dirty="0">
                <a:solidFill>
                  <a:schemeClr val="tx1"/>
                </a:solidFill>
                <a:latin typeface="Century Gothic" panose="020B0502020202020204" pitchFamily="34" charset="0"/>
                <a:sym typeface="Wingdings" panose="05000000000000000000" pitchFamily="2" charset="2"/>
              </a:rPr>
              <a:t>My father owns a heavy-metal detector.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A heavy-metal detector …</a:t>
            </a:r>
          </a:p>
          <a:p>
            <a:pPr defTabSz="514350">
              <a:defRPr/>
            </a:pPr>
            <a:r>
              <a:rPr lang="en-GB" sz="2000" b="1" dirty="0">
                <a:solidFill>
                  <a:schemeClr val="tx1"/>
                </a:solidFill>
                <a:latin typeface="Century Gothic" panose="020B0502020202020204" pitchFamily="34" charset="0"/>
              </a:rPr>
              <a:t>A heavy metal detector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89155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Roger has written the sentence below. Explain how the hyphen changes the meaning of the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sym typeface="Wingdings" panose="05000000000000000000" pitchFamily="2" charset="2"/>
            </a:endParaRPr>
          </a:p>
          <a:p>
            <a:r>
              <a:rPr lang="en-GB" sz="2800" b="1" dirty="0">
                <a:solidFill>
                  <a:schemeClr val="tx1"/>
                </a:solidFill>
                <a:latin typeface="Century Gothic" panose="020B0502020202020204" pitchFamily="34" charset="0"/>
                <a:sym typeface="Wingdings" panose="05000000000000000000" pitchFamily="2" charset="2"/>
              </a:rPr>
              <a:t>My father owns a heavy-metal detector.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A heavy-metal detector describes a detector for heavy metal.</a:t>
            </a:r>
          </a:p>
          <a:p>
            <a:pPr defTabSz="514350">
              <a:defRPr/>
            </a:pPr>
            <a:r>
              <a:rPr lang="en-GB" sz="2000" b="1" dirty="0">
                <a:solidFill>
                  <a:srgbClr val="FF0000"/>
                </a:solidFill>
                <a:latin typeface="Century Gothic" panose="020B0502020202020204" pitchFamily="34" charset="0"/>
              </a:rPr>
              <a:t>A heavy metal detector describes the weight of the detector.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136604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Create a sentence using the words below. </a:t>
            </a: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9643F81B-501E-4CEA-A971-6AF166E84E21}"/>
              </a:ext>
            </a:extLst>
          </p:cNvPr>
          <p:cNvGraphicFramePr>
            <a:graphicFrameLocks noGrp="1"/>
          </p:cNvGraphicFramePr>
          <p:nvPr>
            <p:extLst>
              <p:ext uri="{D42A27DB-BD31-4B8C-83A1-F6EECF244321}">
                <p14:modId xmlns:p14="http://schemas.microsoft.com/office/powerpoint/2010/main" val="1114289643"/>
              </p:ext>
            </p:extLst>
          </p:nvPr>
        </p:nvGraphicFramePr>
        <p:xfrm>
          <a:off x="3010630" y="1746409"/>
          <a:ext cx="3122741" cy="2484139"/>
        </p:xfrm>
        <a:graphic>
          <a:graphicData uri="http://schemas.openxmlformats.org/drawingml/2006/table">
            <a:tbl>
              <a:tblPr firstRow="1" bandRow="1">
                <a:tableStyleId>{5940675A-B579-460E-94D1-54222C63F5DA}</a:tableStyleId>
              </a:tblPr>
              <a:tblGrid>
                <a:gridCol w="3122741">
                  <a:extLst>
                    <a:ext uri="{9D8B030D-6E8A-4147-A177-3AD203B41FA5}">
                      <a16:colId xmlns:a16="http://schemas.microsoft.com/office/drawing/2014/main" val="1151419792"/>
                    </a:ext>
                  </a:extLst>
                </a:gridCol>
              </a:tblGrid>
              <a:tr h="87442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twenty-four hour</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61101003"/>
                  </a:ext>
                </a:extLst>
              </a:tr>
              <a:tr h="735295">
                <a:tc>
                  <a:txBody>
                    <a:bodyPr/>
                    <a:lstStyle/>
                    <a:p>
                      <a:endParaRPr lang="en-GB" sz="3400" dirty="0"/>
                    </a:p>
                  </a:txBody>
                  <a:tcPr marL="62455" marR="62455" marT="107806" marB="107806">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80749024"/>
                  </a:ext>
                </a:extLst>
              </a:tr>
              <a:tr h="874422">
                <a:tc>
                  <a:txBody>
                    <a:bodyPr/>
                    <a:lstStyle/>
                    <a:p>
                      <a:pPr algn="ctr"/>
                      <a:r>
                        <a:rPr lang="en-GB" sz="2500" b="1" dirty="0">
                          <a:latin typeface="Century Gothic" panose="020B0502020202020204" pitchFamily="34" charset="0"/>
                        </a:rPr>
                        <a:t>re-mark</a:t>
                      </a:r>
                      <a:endParaRPr lang="en-GB" sz="2500" dirty="0"/>
                    </a:p>
                  </a:txBody>
                  <a:tcPr marL="62455" marR="62455" marT="107806" marB="107806"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14194012"/>
                  </a:ext>
                </a:extLst>
              </a:tr>
            </a:tbl>
          </a:graphicData>
        </a:graphic>
      </p:graphicFrame>
    </p:spTree>
    <p:extLst>
      <p:ext uri="{BB962C8B-B14F-4D97-AF65-F5344CB8AC3E}">
        <p14:creationId xmlns:p14="http://schemas.microsoft.com/office/powerpoint/2010/main" val="310986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Create a sentence using the words below. </a:t>
            </a: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Various possible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She had a twenty-four hour period to re-mark all the tests.</a:t>
            </a:r>
          </a:p>
          <a:p>
            <a:endParaRPr lang="en-GB" sz="2000" b="1" dirty="0">
              <a:solidFill>
                <a:srgbClr val="FF0000"/>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9643F81B-501E-4CEA-A971-6AF166E84E21}"/>
              </a:ext>
            </a:extLst>
          </p:cNvPr>
          <p:cNvGraphicFramePr>
            <a:graphicFrameLocks noGrp="1"/>
          </p:cNvGraphicFramePr>
          <p:nvPr>
            <p:extLst>
              <p:ext uri="{D42A27DB-BD31-4B8C-83A1-F6EECF244321}">
                <p14:modId xmlns:p14="http://schemas.microsoft.com/office/powerpoint/2010/main" val="3912005049"/>
              </p:ext>
            </p:extLst>
          </p:nvPr>
        </p:nvGraphicFramePr>
        <p:xfrm>
          <a:off x="3010630" y="1746409"/>
          <a:ext cx="3122741" cy="2484139"/>
        </p:xfrm>
        <a:graphic>
          <a:graphicData uri="http://schemas.openxmlformats.org/drawingml/2006/table">
            <a:tbl>
              <a:tblPr firstRow="1" bandRow="1">
                <a:tableStyleId>{5940675A-B579-460E-94D1-54222C63F5DA}</a:tableStyleId>
              </a:tblPr>
              <a:tblGrid>
                <a:gridCol w="3122741">
                  <a:extLst>
                    <a:ext uri="{9D8B030D-6E8A-4147-A177-3AD203B41FA5}">
                      <a16:colId xmlns:a16="http://schemas.microsoft.com/office/drawing/2014/main" val="1151419792"/>
                    </a:ext>
                  </a:extLst>
                </a:gridCol>
              </a:tblGrid>
              <a:tr h="87442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twenty-four hour</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61101003"/>
                  </a:ext>
                </a:extLst>
              </a:tr>
              <a:tr h="735295">
                <a:tc>
                  <a:txBody>
                    <a:bodyPr/>
                    <a:lstStyle/>
                    <a:p>
                      <a:endParaRPr lang="en-GB" sz="3400" dirty="0"/>
                    </a:p>
                  </a:txBody>
                  <a:tcPr marL="62455" marR="62455" marT="107806" marB="107806">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80749024"/>
                  </a:ext>
                </a:extLst>
              </a:tr>
              <a:tr h="874422">
                <a:tc>
                  <a:txBody>
                    <a:bodyPr/>
                    <a:lstStyle/>
                    <a:p>
                      <a:pPr algn="ctr"/>
                      <a:r>
                        <a:rPr lang="en-GB" sz="2500" b="1" dirty="0">
                          <a:latin typeface="Century Gothic" panose="020B0502020202020204" pitchFamily="34" charset="0"/>
                        </a:rPr>
                        <a:t>re-mark</a:t>
                      </a:r>
                      <a:endParaRPr lang="en-GB" sz="2500" dirty="0"/>
                    </a:p>
                  </a:txBody>
                  <a:tcPr marL="62455" marR="62455" marT="107806" marB="107806"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14194012"/>
                  </a:ext>
                </a:extLst>
              </a:tr>
            </a:tbl>
          </a:graphicData>
        </a:graphic>
      </p:graphicFrame>
    </p:spTree>
    <p:extLst>
      <p:ext uri="{BB962C8B-B14F-4D97-AF65-F5344CB8AC3E}">
        <p14:creationId xmlns:p14="http://schemas.microsoft.com/office/powerpoint/2010/main" val="7169669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openxmlformats.org/package/2006/metadata/core-properties"/>
    <ds:schemaRef ds:uri="http://schemas.microsoft.com/office/infopath/2007/PartnerControls"/>
    <ds:schemaRef ds:uri="http://purl.org/dc/terms/"/>
    <ds:schemaRef ds:uri="http://www.w3.org/XML/1998/namespace"/>
    <ds:schemaRef ds:uri="http://schemas.microsoft.com/office/2006/documentManagement/types"/>
    <ds:schemaRef ds:uri="0f0ae0ff-29c4-4766-b250-c1a9bee8d430"/>
    <ds:schemaRef ds:uri="http://schemas.microsoft.com/sharepoint/v3"/>
    <ds:schemaRef ds:uri="86144f90-c7b6-48d0-aae5-f5e9e48cc3df"/>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1496</TotalTime>
  <Words>1189</Words>
  <Application>Microsoft Office PowerPoint</Application>
  <PresentationFormat>On-screen Show (4:3)</PresentationFormat>
  <Paragraphs>421</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Broadway</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Alexander Hindle</cp:lastModifiedBy>
  <cp:revision>1</cp:revision>
  <dcterms:created xsi:type="dcterms:W3CDTF">2018-03-17T10:08:43Z</dcterms:created>
  <dcterms:modified xsi:type="dcterms:W3CDTF">2020-12-09T17:18:09Z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ies>
</file>