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70" r:id="rId6"/>
    <p:sldId id="263" r:id="rId7"/>
    <p:sldId id="265" r:id="rId8"/>
    <p:sldId id="271" r:id="rId9"/>
    <p:sldId id="272" r:id="rId10"/>
    <p:sldId id="27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A3F6A5-9B77-BDF5-25AF-F95115C8E3A4}" v="370" dt="2025-05-13T13:35:39.484"/>
    <p1510:client id="{B6C77FA0-EE35-41A0-A011-78670953D4BD}" v="20" dt="2025-05-14T12:56:50.154"/>
    <p1510:client id="{F1C32372-B6EC-88C4-81DB-BD0D10717DB6}" v="222" dt="2025-05-13T13:53:52.7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hua Denton" userId="S::dentonj@sgcyp.org.uk::0c00c58e-bc9d-429f-bd76-e8171e621b58" providerId="AD" clId="Web-{ED6D98BF-C022-208C-480E-30B65A72D11D}"/>
    <pc:docChg chg="addSld delSld modSld sldOrd">
      <pc:chgData name="Joshua Denton" userId="S::dentonj@sgcyp.org.uk::0c00c58e-bc9d-429f-bd76-e8171e621b58" providerId="AD" clId="Web-{ED6D98BF-C022-208C-480E-30B65A72D11D}" dt="2022-05-12T14:15:39.459" v="97" actId="1076"/>
      <pc:docMkLst>
        <pc:docMk/>
      </pc:docMkLst>
      <pc:sldChg chg="add del">
        <pc:chgData name="Joshua Denton" userId="S::dentonj@sgcyp.org.uk::0c00c58e-bc9d-429f-bd76-e8171e621b58" providerId="AD" clId="Web-{ED6D98BF-C022-208C-480E-30B65A72D11D}" dt="2022-05-12T13:52:57.286" v="92"/>
        <pc:sldMkLst>
          <pc:docMk/>
          <pc:sldMk cId="1845783082" sldId="259"/>
        </pc:sldMkLst>
      </pc:sldChg>
      <pc:sldChg chg="ord">
        <pc:chgData name="Joshua Denton" userId="S::dentonj@sgcyp.org.uk::0c00c58e-bc9d-429f-bd76-e8171e621b58" providerId="AD" clId="Web-{ED6D98BF-C022-208C-480E-30B65A72D11D}" dt="2022-05-12T13:34:58.101" v="12"/>
        <pc:sldMkLst>
          <pc:docMk/>
          <pc:sldMk cId="275929998" sldId="260"/>
        </pc:sldMkLst>
      </pc:sldChg>
      <pc:sldChg chg="del">
        <pc:chgData name="Joshua Denton" userId="S::dentonj@sgcyp.org.uk::0c00c58e-bc9d-429f-bd76-e8171e621b58" providerId="AD" clId="Web-{ED6D98BF-C022-208C-480E-30B65A72D11D}" dt="2022-05-12T13:51:00.814" v="85"/>
        <pc:sldMkLst>
          <pc:docMk/>
          <pc:sldMk cId="730377053" sldId="261"/>
        </pc:sldMkLst>
      </pc:sldChg>
      <pc:sldChg chg="modSp">
        <pc:chgData name="Joshua Denton" userId="S::dentonj@sgcyp.org.uk::0c00c58e-bc9d-429f-bd76-e8171e621b58" providerId="AD" clId="Web-{ED6D98BF-C022-208C-480E-30B65A72D11D}" dt="2022-05-12T13:37:09.605" v="70" actId="20577"/>
        <pc:sldMkLst>
          <pc:docMk/>
          <pc:sldMk cId="2565991971" sldId="265"/>
        </pc:sldMkLst>
        <pc:spChg chg="mod">
          <ac:chgData name="Joshua Denton" userId="S::dentonj@sgcyp.org.uk::0c00c58e-bc9d-429f-bd76-e8171e621b58" providerId="AD" clId="Web-{ED6D98BF-C022-208C-480E-30B65A72D11D}" dt="2022-05-12T13:37:09.605" v="70" actId="20577"/>
          <ac:spMkLst>
            <pc:docMk/>
            <pc:sldMk cId="2565991971" sldId="265"/>
            <ac:spMk id="3" creationId="{8A2D7E98-0EC8-4EC5-412B-66CA896EAD65}"/>
          </ac:spMkLst>
        </pc:spChg>
      </pc:sldChg>
      <pc:sldChg chg="addSp delSp modSp new mod setBg">
        <pc:chgData name="Joshua Denton" userId="S::dentonj@sgcyp.org.uk::0c00c58e-bc9d-429f-bd76-e8171e621b58" providerId="AD" clId="Web-{ED6D98BF-C022-208C-480E-30B65A72D11D}" dt="2022-05-12T14:15:39.459" v="97" actId="1076"/>
        <pc:sldMkLst>
          <pc:docMk/>
          <pc:sldMk cId="1843704513" sldId="267"/>
        </pc:sldMkLst>
        <pc:spChg chg="mod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2" creationId="{D968A4B3-7FAF-23C0-5529-7DEEC8C9D807}"/>
          </ac:spMkLst>
        </pc:spChg>
        <pc:spChg chg="del">
          <ac:chgData name="Joshua Denton" userId="S::dentonj@sgcyp.org.uk::0c00c58e-bc9d-429f-bd76-e8171e621b58" providerId="AD" clId="Web-{ED6D98BF-C022-208C-480E-30B65A72D11D}" dt="2022-05-12T13:44:02.881" v="71"/>
          <ac:spMkLst>
            <pc:docMk/>
            <pc:sldMk cId="1843704513" sldId="267"/>
            <ac:spMk id="3" creationId="{0E08EFDB-03DE-CEE9-0886-5B88ADB76ADD}"/>
          </ac:spMkLst>
        </pc:spChg>
        <pc:spChg chg="add del mod">
          <ac:chgData name="Joshua Denton" userId="S::dentonj@sgcyp.org.uk::0c00c58e-bc9d-429f-bd76-e8171e621b58" providerId="AD" clId="Web-{ED6D98BF-C022-208C-480E-30B65A72D11D}" dt="2022-05-12T14:15:31.708" v="94"/>
          <ac:spMkLst>
            <pc:docMk/>
            <pc:sldMk cId="1843704513" sldId="267"/>
            <ac:spMk id="5" creationId="{E3C8D109-C472-4399-89C3-BA307B7C7C2E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9" creationId="{B551C3B6-A0D6-43F6-9F68-13666CDA5C09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1" creationId="{73C994B4-9721-4148-9EEC-6793CECDE8DD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3" creationId="{F9D95E49-763A-4886-B038-82F734740554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5" creationId="{4D4D99EB-C4F3-4F0C-91F7-AB4DC2A08E4A}"/>
          </ac:spMkLst>
        </pc:spChg>
        <pc:spChg chg="add del">
          <ac:chgData name="Joshua Denton" userId="S::dentonj@sgcyp.org.uk::0c00c58e-bc9d-429f-bd76-e8171e621b58" providerId="AD" clId="Web-{ED6D98BF-C022-208C-480E-30B65A72D11D}" dt="2022-05-12T13:44:24.007" v="77"/>
          <ac:spMkLst>
            <pc:docMk/>
            <pc:sldMk cId="1843704513" sldId="267"/>
            <ac:spMk id="17" creationId="{04B69146-C1C0-4B58-86FC-34F3390EBAE8}"/>
          </ac:spMkLst>
        </pc:spChg>
        <pc:picChg chg="add del mod ord">
          <ac:chgData name="Joshua Denton" userId="S::dentonj@sgcyp.org.uk::0c00c58e-bc9d-429f-bd76-e8171e621b58" providerId="AD" clId="Web-{ED6D98BF-C022-208C-480E-30B65A72D11D}" dt="2022-05-12T14:15:30.380" v="93"/>
          <ac:picMkLst>
            <pc:docMk/>
            <pc:sldMk cId="1843704513" sldId="267"/>
            <ac:picMk id="4" creationId="{6AC34DA2-72E9-6261-6431-AAD94CC01E10}"/>
          </ac:picMkLst>
        </pc:picChg>
        <pc:picChg chg="add mod ord">
          <ac:chgData name="Joshua Denton" userId="S::dentonj@sgcyp.org.uk::0c00c58e-bc9d-429f-bd76-e8171e621b58" providerId="AD" clId="Web-{ED6D98BF-C022-208C-480E-30B65A72D11D}" dt="2022-05-12T14:15:39.459" v="97" actId="1076"/>
          <ac:picMkLst>
            <pc:docMk/>
            <pc:sldMk cId="1843704513" sldId="267"/>
            <ac:picMk id="6" creationId="{7772B879-22F0-EA34-DAC8-FB5F6877417A}"/>
          </ac:picMkLst>
        </pc:picChg>
        <pc:cxnChg chg="add del">
          <ac:chgData name="Joshua Denton" userId="S::dentonj@sgcyp.org.uk::0c00c58e-bc9d-429f-bd76-e8171e621b58" providerId="AD" clId="Web-{ED6D98BF-C022-208C-480E-30B65A72D11D}" dt="2022-05-12T13:44:24.007" v="77"/>
          <ac:cxnSpMkLst>
            <pc:docMk/>
            <pc:sldMk cId="1843704513" sldId="267"/>
            <ac:cxnSpMk id="19" creationId="{EC540AD5-A993-4DA3-B064-D004E2CC655D}"/>
          </ac:cxnSpMkLst>
        </pc:cxnChg>
        <pc:cxnChg chg="add del">
          <ac:chgData name="Joshua Denton" userId="S::dentonj@sgcyp.org.uk::0c00c58e-bc9d-429f-bd76-e8171e621b58" providerId="AD" clId="Web-{ED6D98BF-C022-208C-480E-30B65A72D11D}" dt="2022-05-12T13:44:24.007" v="77"/>
          <ac:cxnSpMkLst>
            <pc:docMk/>
            <pc:sldMk cId="1843704513" sldId="267"/>
            <ac:cxnSpMk id="21" creationId="{8E6A9698-2C5E-4B0F-B3FA-0CE9BCA6E1AC}"/>
          </ac:cxnSpMkLst>
        </pc:cxnChg>
      </pc:sldChg>
      <pc:sldChg chg="addSp delSp modSp new">
        <pc:chgData name="Joshua Denton" userId="S::dentonj@sgcyp.org.uk::0c00c58e-bc9d-429f-bd76-e8171e621b58" providerId="AD" clId="Web-{ED6D98BF-C022-208C-480E-30B65A72D11D}" dt="2022-05-12T13:50:42.267" v="84" actId="1076"/>
        <pc:sldMkLst>
          <pc:docMk/>
          <pc:sldMk cId="2907329132" sldId="268"/>
        </pc:sldMkLst>
        <pc:spChg chg="mod">
          <ac:chgData name="Joshua Denton" userId="S::dentonj@sgcyp.org.uk::0c00c58e-bc9d-429f-bd76-e8171e621b58" providerId="AD" clId="Web-{ED6D98BF-C022-208C-480E-30B65A72D11D}" dt="2022-05-12T13:35:15.258" v="17" actId="20577"/>
          <ac:spMkLst>
            <pc:docMk/>
            <pc:sldMk cId="2907329132" sldId="268"/>
            <ac:spMk id="2" creationId="{25355E3D-7913-2F48-B5BD-2DF7D2F1777F}"/>
          </ac:spMkLst>
        </pc:spChg>
        <pc:spChg chg="del">
          <ac:chgData name="Joshua Denton" userId="S::dentonj@sgcyp.org.uk::0c00c58e-bc9d-429f-bd76-e8171e621b58" providerId="AD" clId="Web-{ED6D98BF-C022-208C-480E-30B65A72D11D}" dt="2022-05-12T13:50:36.220" v="81"/>
          <ac:spMkLst>
            <pc:docMk/>
            <pc:sldMk cId="2907329132" sldId="268"/>
            <ac:spMk id="3" creationId="{17FDFBE3-6390-5882-E9B1-84348B16B2B8}"/>
          </ac:spMkLst>
        </pc:spChg>
        <pc:picChg chg="add mod ord">
          <ac:chgData name="Joshua Denton" userId="S::dentonj@sgcyp.org.uk::0c00c58e-bc9d-429f-bd76-e8171e621b58" providerId="AD" clId="Web-{ED6D98BF-C022-208C-480E-30B65A72D11D}" dt="2022-05-12T13:50:42.267" v="84" actId="1076"/>
          <ac:picMkLst>
            <pc:docMk/>
            <pc:sldMk cId="2907329132" sldId="268"/>
            <ac:picMk id="4" creationId="{F0D1632F-B0A5-4933-79F3-628BC0F59C48}"/>
          </ac:picMkLst>
        </pc:picChg>
      </pc:sldChg>
      <pc:sldChg chg="addSp delSp modSp add replId">
        <pc:chgData name="Joshua Denton" userId="S::dentonj@sgcyp.org.uk::0c00c58e-bc9d-429f-bd76-e8171e621b58" providerId="AD" clId="Web-{ED6D98BF-C022-208C-480E-30B65A72D11D}" dt="2022-05-12T13:51:44.628" v="90" actId="1076"/>
        <pc:sldMkLst>
          <pc:docMk/>
          <pc:sldMk cId="2568106916" sldId="269"/>
        </pc:sldMkLst>
        <pc:spChg chg="mod">
          <ac:chgData name="Joshua Denton" userId="S::dentonj@sgcyp.org.uk::0c00c58e-bc9d-429f-bd76-e8171e621b58" providerId="AD" clId="Web-{ED6D98BF-C022-208C-480E-30B65A72D11D}" dt="2022-05-12T13:35:29.540" v="23" actId="20577"/>
          <ac:spMkLst>
            <pc:docMk/>
            <pc:sldMk cId="2568106916" sldId="269"/>
            <ac:spMk id="2" creationId="{25355E3D-7913-2F48-B5BD-2DF7D2F1777F}"/>
          </ac:spMkLst>
        </pc:spChg>
        <pc:spChg chg="del">
          <ac:chgData name="Joshua Denton" userId="S::dentonj@sgcyp.org.uk::0c00c58e-bc9d-429f-bd76-e8171e621b58" providerId="AD" clId="Web-{ED6D98BF-C022-208C-480E-30B65A72D11D}" dt="2022-05-12T13:51:33.940" v="86"/>
          <ac:spMkLst>
            <pc:docMk/>
            <pc:sldMk cId="2568106916" sldId="269"/>
            <ac:spMk id="3" creationId="{17FDFBE3-6390-5882-E9B1-84348B16B2B8}"/>
          </ac:spMkLst>
        </pc:spChg>
        <pc:picChg chg="add mod ord">
          <ac:chgData name="Joshua Denton" userId="S::dentonj@sgcyp.org.uk::0c00c58e-bc9d-429f-bd76-e8171e621b58" providerId="AD" clId="Web-{ED6D98BF-C022-208C-480E-30B65A72D11D}" dt="2022-05-12T13:51:44.628" v="90" actId="1076"/>
          <ac:picMkLst>
            <pc:docMk/>
            <pc:sldMk cId="2568106916" sldId="269"/>
            <ac:picMk id="4" creationId="{E408C3B4-8DE4-4FDC-3305-9BCA48C0C07A}"/>
          </ac:picMkLst>
        </pc:picChg>
      </pc:sldChg>
    </pc:docChg>
  </pc:docChgLst>
  <pc:docChgLst>
    <pc:chgData name="Joshua Denton" userId="S::dentonj@sgcyp.org.uk::0c00c58e-bc9d-429f-bd76-e8171e621b58" providerId="AD" clId="Web-{2D31BA16-C4D3-E79A-679A-21CA38153C14}"/>
    <pc:docChg chg="modSld">
      <pc:chgData name="Joshua Denton" userId="S::dentonj@sgcyp.org.uk::0c00c58e-bc9d-429f-bd76-e8171e621b58" providerId="AD" clId="Web-{2D31BA16-C4D3-E79A-679A-21CA38153C14}" dt="2022-04-28T21:47:47.763" v="35" actId="20577"/>
      <pc:docMkLst>
        <pc:docMk/>
      </pc:docMkLst>
      <pc:sldChg chg="modSp">
        <pc:chgData name="Joshua Denton" userId="S::dentonj@sgcyp.org.uk::0c00c58e-bc9d-429f-bd76-e8171e621b58" providerId="AD" clId="Web-{2D31BA16-C4D3-E79A-679A-21CA38153C14}" dt="2022-04-28T21:47:47.763" v="35" actId="20577"/>
        <pc:sldMkLst>
          <pc:docMk/>
          <pc:sldMk cId="2565991971" sldId="265"/>
        </pc:sldMkLst>
        <pc:spChg chg="mod">
          <ac:chgData name="Joshua Denton" userId="S::dentonj@sgcyp.org.uk::0c00c58e-bc9d-429f-bd76-e8171e621b58" providerId="AD" clId="Web-{2D31BA16-C4D3-E79A-679A-21CA38153C14}" dt="2022-04-28T21:47:47.763" v="35" actId="20577"/>
          <ac:spMkLst>
            <pc:docMk/>
            <pc:sldMk cId="2565991971" sldId="265"/>
            <ac:spMk id="3" creationId="{8A2D7E98-0EC8-4EC5-412B-66CA896EAD65}"/>
          </ac:spMkLst>
        </pc:spChg>
      </pc:sldChg>
    </pc:docChg>
  </pc:docChgLst>
  <pc:docChgLst>
    <pc:chgData name="Joshua Denton" userId="S::dentonj@sgcyp.org.uk::0c00c58e-bc9d-429f-bd76-e8171e621b58" providerId="AD" clId="Web-{F1C32372-B6EC-88C4-81DB-BD0D10717DB6}"/>
    <pc:docChg chg="addSld delSld modSld">
      <pc:chgData name="Joshua Denton" userId="S::dentonj@sgcyp.org.uk::0c00c58e-bc9d-429f-bd76-e8171e621b58" providerId="AD" clId="Web-{F1C32372-B6EC-88C4-81DB-BD0D10717DB6}" dt="2025-05-13T13:53:51.185" v="206" actId="20577"/>
      <pc:docMkLst>
        <pc:docMk/>
      </pc:docMkLst>
      <pc:sldChg chg="modSp">
        <pc:chgData name="Joshua Denton" userId="S::dentonj@sgcyp.org.uk::0c00c58e-bc9d-429f-bd76-e8171e621b58" providerId="AD" clId="Web-{F1C32372-B6EC-88C4-81DB-BD0D10717DB6}" dt="2025-05-13T13:37:49.176" v="4" actId="20577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F1C32372-B6EC-88C4-81DB-BD0D10717DB6}" dt="2025-05-13T13:37:49.176" v="4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del">
        <pc:chgData name="Joshua Denton" userId="S::dentonj@sgcyp.org.uk::0c00c58e-bc9d-429f-bd76-e8171e621b58" providerId="AD" clId="Web-{F1C32372-B6EC-88C4-81DB-BD0D10717DB6}" dt="2025-05-13T13:52:51.355" v="169"/>
        <pc:sldMkLst>
          <pc:docMk/>
          <pc:sldMk cId="2907329132" sldId="268"/>
        </pc:sldMkLst>
      </pc:sldChg>
      <pc:sldChg chg="del">
        <pc:chgData name="Joshua Denton" userId="S::dentonj@sgcyp.org.uk::0c00c58e-bc9d-429f-bd76-e8171e621b58" providerId="AD" clId="Web-{F1C32372-B6EC-88C4-81DB-BD0D10717DB6}" dt="2025-05-13T13:53:42.435" v="201"/>
        <pc:sldMkLst>
          <pc:docMk/>
          <pc:sldMk cId="2568106916" sldId="269"/>
        </pc:sldMkLst>
      </pc:sldChg>
      <pc:sldChg chg="modSp">
        <pc:chgData name="Joshua Denton" userId="S::dentonj@sgcyp.org.uk::0c00c58e-bc9d-429f-bd76-e8171e621b58" providerId="AD" clId="Web-{F1C32372-B6EC-88C4-81DB-BD0D10717DB6}" dt="2025-05-13T13:51:46.994" v="153" actId="20577"/>
        <pc:sldMkLst>
          <pc:docMk/>
          <pc:sldMk cId="173936046" sldId="270"/>
        </pc:sldMkLst>
        <pc:spChg chg="mod">
          <ac:chgData name="Joshua Denton" userId="S::dentonj@sgcyp.org.uk::0c00c58e-bc9d-429f-bd76-e8171e621b58" providerId="AD" clId="Web-{F1C32372-B6EC-88C4-81DB-BD0D10717DB6}" dt="2025-05-13T13:50:20.023" v="5" actId="20577"/>
          <ac:spMkLst>
            <pc:docMk/>
            <pc:sldMk cId="173936046" sldId="270"/>
            <ac:spMk id="2" creationId="{1E62415E-61A9-48DF-3302-BA03DED158EE}"/>
          </ac:spMkLst>
        </pc:spChg>
        <pc:spChg chg="mod">
          <ac:chgData name="Joshua Denton" userId="S::dentonj@sgcyp.org.uk::0c00c58e-bc9d-429f-bd76-e8171e621b58" providerId="AD" clId="Web-{F1C32372-B6EC-88C4-81DB-BD0D10717DB6}" dt="2025-05-13T13:51:46.994" v="153" actId="20577"/>
          <ac:spMkLst>
            <pc:docMk/>
            <pc:sldMk cId="173936046" sldId="270"/>
            <ac:spMk id="3" creationId="{B2487784-1C26-5BB2-4CEF-64EBACBD1B9D}"/>
          </ac:spMkLst>
        </pc:spChg>
      </pc:sldChg>
      <pc:sldChg chg="addSp delSp modSp">
        <pc:chgData name="Joshua Denton" userId="S::dentonj@sgcyp.org.uk::0c00c58e-bc9d-429f-bd76-e8171e621b58" providerId="AD" clId="Web-{F1C32372-B6EC-88C4-81DB-BD0D10717DB6}" dt="2025-05-13T13:53:31.372" v="199" actId="1076"/>
        <pc:sldMkLst>
          <pc:docMk/>
          <pc:sldMk cId="3642120240" sldId="271"/>
        </pc:sldMkLst>
        <pc:spChg chg="add del mod">
          <ac:chgData name="Joshua Denton" userId="S::dentonj@sgcyp.org.uk::0c00c58e-bc9d-429f-bd76-e8171e621b58" providerId="AD" clId="Web-{F1C32372-B6EC-88C4-81DB-BD0D10717DB6}" dt="2025-05-13T13:52:58.246" v="173"/>
          <ac:spMkLst>
            <pc:docMk/>
            <pc:sldMk cId="3642120240" sldId="271"/>
            <ac:spMk id="3" creationId="{32D5FEC5-154C-0575-29F2-10B04E730934}"/>
          </ac:spMkLst>
        </pc:spChg>
        <pc:spChg chg="del mod">
          <ac:chgData name="Joshua Denton" userId="S::dentonj@sgcyp.org.uk::0c00c58e-bc9d-429f-bd76-e8171e621b58" providerId="AD" clId="Web-{F1C32372-B6EC-88C4-81DB-BD0D10717DB6}" dt="2025-05-13T13:52:58.293" v="174"/>
          <ac:spMkLst>
            <pc:docMk/>
            <pc:sldMk cId="3642120240" sldId="271"/>
            <ac:spMk id="5" creationId="{0747FE1F-E219-BAB6-D996-029E5889FCAA}"/>
          </ac:spMkLst>
        </pc:spChg>
        <pc:spChg chg="add del mod">
          <ac:chgData name="Joshua Denton" userId="S::dentonj@sgcyp.org.uk::0c00c58e-bc9d-429f-bd76-e8171e621b58" providerId="AD" clId="Web-{F1C32372-B6EC-88C4-81DB-BD0D10717DB6}" dt="2025-05-13T13:52:58.246" v="172"/>
          <ac:spMkLst>
            <pc:docMk/>
            <pc:sldMk cId="3642120240" sldId="271"/>
            <ac:spMk id="8" creationId="{1018292D-DC59-6A64-20DC-C522995B5B22}"/>
          </ac:spMkLst>
        </pc:spChg>
        <pc:spChg chg="add del mod">
          <ac:chgData name="Joshua Denton" userId="S::dentonj@sgcyp.org.uk::0c00c58e-bc9d-429f-bd76-e8171e621b58" providerId="AD" clId="Web-{F1C32372-B6EC-88C4-81DB-BD0D10717DB6}" dt="2025-05-13T13:52:58.246" v="171"/>
          <ac:spMkLst>
            <pc:docMk/>
            <pc:sldMk cId="3642120240" sldId="271"/>
            <ac:spMk id="9" creationId="{5BDCE108-6709-72A8-CE0F-4AFEEC98B8AC}"/>
          </ac:spMkLst>
        </pc:spChg>
        <pc:spChg chg="add del mod">
          <ac:chgData name="Joshua Denton" userId="S::dentonj@sgcyp.org.uk::0c00c58e-bc9d-429f-bd76-e8171e621b58" providerId="AD" clId="Web-{F1C32372-B6EC-88C4-81DB-BD0D10717DB6}" dt="2025-05-13T13:53:28.325" v="198"/>
          <ac:spMkLst>
            <pc:docMk/>
            <pc:sldMk cId="3642120240" sldId="271"/>
            <ac:spMk id="11" creationId="{80183A74-CA9C-2AE5-11DF-B692FC6ABBD3}"/>
          </ac:spMkLst>
        </pc:spChg>
        <pc:spChg chg="add mod">
          <ac:chgData name="Joshua Denton" userId="S::dentonj@sgcyp.org.uk::0c00c58e-bc9d-429f-bd76-e8171e621b58" providerId="AD" clId="Web-{F1C32372-B6EC-88C4-81DB-BD0D10717DB6}" dt="2025-05-13T13:53:31.372" v="199" actId="1076"/>
          <ac:spMkLst>
            <pc:docMk/>
            <pc:sldMk cId="3642120240" sldId="271"/>
            <ac:spMk id="12" creationId="{CD85026A-3D17-B8F7-7B4C-BDAD2FCA8DD4}"/>
          </ac:spMkLst>
        </pc:spChg>
        <pc:cxnChg chg="del">
          <ac:chgData name="Joshua Denton" userId="S::dentonj@sgcyp.org.uk::0c00c58e-bc9d-429f-bd76-e8171e621b58" providerId="AD" clId="Web-{F1C32372-B6EC-88C4-81DB-BD0D10717DB6}" dt="2025-05-13T13:52:05.651" v="158"/>
          <ac:cxnSpMkLst>
            <pc:docMk/>
            <pc:sldMk cId="3642120240" sldId="271"/>
            <ac:cxnSpMk id="4" creationId="{6F05A3DD-D3BB-B74B-7E62-FC46E867D1FC}"/>
          </ac:cxnSpMkLst>
        </pc:cxnChg>
        <pc:cxnChg chg="del">
          <ac:chgData name="Joshua Denton" userId="S::dentonj@sgcyp.org.uk::0c00c58e-bc9d-429f-bd76-e8171e621b58" providerId="AD" clId="Web-{F1C32372-B6EC-88C4-81DB-BD0D10717DB6}" dt="2025-05-13T13:52:08.229" v="159"/>
          <ac:cxnSpMkLst>
            <pc:docMk/>
            <pc:sldMk cId="3642120240" sldId="271"/>
            <ac:cxnSpMk id="6" creationId="{0F0C33CC-4EFB-1025-573A-F6DA4B9849C2}"/>
          </ac:cxnSpMkLst>
        </pc:cxnChg>
        <pc:cxnChg chg="del">
          <ac:chgData name="Joshua Denton" userId="S::dentonj@sgcyp.org.uk::0c00c58e-bc9d-429f-bd76-e8171e621b58" providerId="AD" clId="Web-{F1C32372-B6EC-88C4-81DB-BD0D10717DB6}" dt="2025-05-13T13:52:10.932" v="160"/>
          <ac:cxnSpMkLst>
            <pc:docMk/>
            <pc:sldMk cId="3642120240" sldId="271"/>
            <ac:cxnSpMk id="7" creationId="{0696D85A-36CC-B399-16B4-B7BB988516ED}"/>
          </ac:cxnSpMkLst>
        </pc:cxnChg>
      </pc:sldChg>
      <pc:sldChg chg="add replId">
        <pc:chgData name="Joshua Denton" userId="S::dentonj@sgcyp.org.uk::0c00c58e-bc9d-429f-bd76-e8171e621b58" providerId="AD" clId="Web-{F1C32372-B6EC-88C4-81DB-BD0D10717DB6}" dt="2025-05-13T13:52:54.871" v="170"/>
        <pc:sldMkLst>
          <pc:docMk/>
          <pc:sldMk cId="871990454" sldId="272"/>
        </pc:sldMkLst>
      </pc:sldChg>
      <pc:sldChg chg="modSp add replId">
        <pc:chgData name="Joshua Denton" userId="S::dentonj@sgcyp.org.uk::0c00c58e-bc9d-429f-bd76-e8171e621b58" providerId="AD" clId="Web-{F1C32372-B6EC-88C4-81DB-BD0D10717DB6}" dt="2025-05-13T13:53:51.185" v="206" actId="20577"/>
        <pc:sldMkLst>
          <pc:docMk/>
          <pc:sldMk cId="4219589634" sldId="273"/>
        </pc:sldMkLst>
        <pc:spChg chg="mod">
          <ac:chgData name="Joshua Denton" userId="S::dentonj@sgcyp.org.uk::0c00c58e-bc9d-429f-bd76-e8171e621b58" providerId="AD" clId="Web-{F1C32372-B6EC-88C4-81DB-BD0D10717DB6}" dt="2025-05-13T13:53:48.653" v="204" actId="20577"/>
          <ac:spMkLst>
            <pc:docMk/>
            <pc:sldMk cId="4219589634" sldId="273"/>
            <ac:spMk id="2" creationId="{8A38A15F-4766-9D89-9758-34B93666999F}"/>
          </ac:spMkLst>
        </pc:spChg>
        <pc:spChg chg="mod">
          <ac:chgData name="Joshua Denton" userId="S::dentonj@sgcyp.org.uk::0c00c58e-bc9d-429f-bd76-e8171e621b58" providerId="AD" clId="Web-{F1C32372-B6EC-88C4-81DB-BD0D10717DB6}" dt="2025-05-13T13:53:51.185" v="206" actId="20577"/>
          <ac:spMkLst>
            <pc:docMk/>
            <pc:sldMk cId="4219589634" sldId="273"/>
            <ac:spMk id="5" creationId="{04A43D4B-A45B-0E19-276F-264487EBE9CE}"/>
          </ac:spMkLst>
        </pc:spChg>
      </pc:sldChg>
    </pc:docChg>
  </pc:docChgLst>
  <pc:docChgLst>
    <pc:chgData name="Joshua Denton" userId="S::dentonj@sgcyp.org.uk::0c00c58e-bc9d-429f-bd76-e8171e621b58" providerId="AD" clId="Web-{B6C77FA0-EE35-41A0-A011-78670953D4BD}"/>
    <pc:docChg chg="modSld">
      <pc:chgData name="Joshua Denton" userId="S::dentonj@sgcyp.org.uk::0c00c58e-bc9d-429f-bd76-e8171e621b58" providerId="AD" clId="Web-{B6C77FA0-EE35-41A0-A011-78670953D4BD}" dt="2025-05-14T12:56:50.154" v="18" actId="14100"/>
      <pc:docMkLst>
        <pc:docMk/>
      </pc:docMkLst>
      <pc:sldChg chg="modSp">
        <pc:chgData name="Joshua Denton" userId="S::dentonj@sgcyp.org.uk::0c00c58e-bc9d-429f-bd76-e8171e621b58" providerId="AD" clId="Web-{B6C77FA0-EE35-41A0-A011-78670953D4BD}" dt="2025-05-14T12:56:50.154" v="18" actId="14100"/>
        <pc:sldMkLst>
          <pc:docMk/>
          <pc:sldMk cId="159462660" sldId="263"/>
        </pc:sldMkLst>
        <pc:spChg chg="mod">
          <ac:chgData name="Joshua Denton" userId="S::dentonj@sgcyp.org.uk::0c00c58e-bc9d-429f-bd76-e8171e621b58" providerId="AD" clId="Web-{B6C77FA0-EE35-41A0-A011-78670953D4BD}" dt="2025-05-14T12:56:50.154" v="18" actId="14100"/>
          <ac:spMkLst>
            <pc:docMk/>
            <pc:sldMk cId="159462660" sldId="263"/>
            <ac:spMk id="6" creationId="{908EB5D2-60C6-6BA3-3735-D5F56ADDA5C1}"/>
          </ac:spMkLst>
        </pc:spChg>
      </pc:sldChg>
      <pc:sldChg chg="modSp">
        <pc:chgData name="Joshua Denton" userId="S::dentonj@sgcyp.org.uk::0c00c58e-bc9d-429f-bd76-e8171e621b58" providerId="AD" clId="Web-{B6C77FA0-EE35-41A0-A011-78670953D4BD}" dt="2025-05-14T12:54:03.869" v="17" actId="20577"/>
        <pc:sldMkLst>
          <pc:docMk/>
          <pc:sldMk cId="173936046" sldId="270"/>
        </pc:sldMkLst>
        <pc:spChg chg="mod">
          <ac:chgData name="Joshua Denton" userId="S::dentonj@sgcyp.org.uk::0c00c58e-bc9d-429f-bd76-e8171e621b58" providerId="AD" clId="Web-{B6C77FA0-EE35-41A0-A011-78670953D4BD}" dt="2025-05-14T12:54:03.869" v="17" actId="20577"/>
          <ac:spMkLst>
            <pc:docMk/>
            <pc:sldMk cId="173936046" sldId="270"/>
            <ac:spMk id="2" creationId="{1E62415E-61A9-48DF-3302-BA03DED158EE}"/>
          </ac:spMkLst>
        </pc:spChg>
      </pc:sldChg>
    </pc:docChg>
  </pc:docChgLst>
  <pc:docChgLst>
    <pc:chgData name="Joshua Denton" userId="S::dentonj@sgcyp.org.uk::0c00c58e-bc9d-429f-bd76-e8171e621b58" providerId="AD" clId="Web-{284BDD0D-E367-4BBB-BC7F-F4C7EAAE1609}"/>
    <pc:docChg chg="addSld modSld sldOrd addMainMaster delMainMaster">
      <pc:chgData name="Joshua Denton" userId="S::dentonj@sgcyp.org.uk::0c00c58e-bc9d-429f-bd76-e8171e621b58" providerId="AD" clId="Web-{284BDD0D-E367-4BBB-BC7F-F4C7EAAE1609}" dt="2022-04-28T14:24:06.769" v="763" actId="20577"/>
      <pc:docMkLst>
        <pc:docMk/>
      </pc:docMkLst>
      <pc:sldChg chg="addSp modSp mod setBg modClrScheme chgLayout">
        <pc:chgData name="Joshua Denton" userId="S::dentonj@sgcyp.org.uk::0c00c58e-bc9d-429f-bd76-e8171e621b58" providerId="AD" clId="Web-{284BDD0D-E367-4BBB-BC7F-F4C7EAAE1609}" dt="2022-04-28T14:24:06.769" v="763" actId="20577"/>
        <pc:sldMkLst>
          <pc:docMk/>
          <pc:sldMk cId="109857222" sldId="256"/>
        </pc:sldMkLst>
        <pc:spChg chg="mod">
          <ac:chgData name="Joshua Denton" userId="S::dentonj@sgcyp.org.uk::0c00c58e-bc9d-429f-bd76-e8171e621b58" providerId="AD" clId="Web-{284BDD0D-E367-4BBB-BC7F-F4C7EAAE1609}" dt="2022-04-28T14:24:06.769" v="763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9" creationId="{75955B3A-C08D-43E6-ABEF-A4F616FB682B}"/>
          </ac:spMkLst>
        </pc:spChg>
        <pc:spChg chg="ad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11" creationId="{C719694A-8B4E-4127-9C08-9B8F39B6F284}"/>
          </ac:spMkLst>
        </pc:spChg>
        <pc:spChg chg="add">
          <ac:chgData name="Joshua Denton" userId="S::dentonj@sgcyp.org.uk::0c00c58e-bc9d-429f-bd76-e8171e621b58" providerId="AD" clId="Web-{284BDD0D-E367-4BBB-BC7F-F4C7EAAE1609}" dt="2022-04-28T12:36:25.750" v="6"/>
          <ac:spMkLst>
            <pc:docMk/>
            <pc:sldMk cId="109857222" sldId="256"/>
            <ac:spMk id="13" creationId="{353E47F1-23BD-4D2B-B2D2-9087A6BE4457}"/>
          </ac:spMkLst>
        </pc:spChg>
        <pc:picChg chg="add">
          <ac:chgData name="Joshua Denton" userId="S::dentonj@sgcyp.org.uk::0c00c58e-bc9d-429f-bd76-e8171e621b58" providerId="AD" clId="Web-{284BDD0D-E367-4BBB-BC7F-F4C7EAAE1609}" dt="2022-04-28T12:36:25.750" v="6"/>
          <ac:picMkLst>
            <pc:docMk/>
            <pc:sldMk cId="109857222" sldId="256"/>
            <ac:picMk id="4" creationId="{D330C2AE-5D79-E609-1E69-AA04D09A5167}"/>
          </ac:picMkLst>
        </pc:picChg>
        <pc:cxnChg chg="add">
          <ac:chgData name="Joshua Denton" userId="S::dentonj@sgcyp.org.uk::0c00c58e-bc9d-429f-bd76-e8171e621b58" providerId="AD" clId="Web-{284BDD0D-E367-4BBB-BC7F-F4C7EAAE1609}" dt="2022-04-28T12:36:25.750" v="6"/>
          <ac:cxnSpMkLst>
            <pc:docMk/>
            <pc:sldMk cId="109857222" sldId="256"/>
            <ac:cxnSpMk id="15" creationId="{CF2CC60F-C99A-48C5-856F-3C79856E9E9F}"/>
          </ac:cxnSpMkLst>
        </pc:cxnChg>
        <pc:cxnChg chg="add">
          <ac:chgData name="Joshua Denton" userId="S::dentonj@sgcyp.org.uk::0c00c58e-bc9d-429f-bd76-e8171e621b58" providerId="AD" clId="Web-{284BDD0D-E367-4BBB-BC7F-F4C7EAAE1609}" dt="2022-04-28T12:36:25.750" v="6"/>
          <ac:cxnSpMkLst>
            <pc:docMk/>
            <pc:sldMk cId="109857222" sldId="256"/>
            <ac:cxnSpMk id="17" creationId="{D8A2ED1C-4B10-41E7-9BF6-7447B99B9850}"/>
          </ac:cxnSpMkLst>
        </pc:cxnChg>
      </pc:sldChg>
      <pc:sldChg chg="modSp new addAnim modAnim">
        <pc:chgData name="Joshua Denton" userId="S::dentonj@sgcyp.org.uk::0c00c58e-bc9d-429f-bd76-e8171e621b58" providerId="AD" clId="Web-{284BDD0D-E367-4BBB-BC7F-F4C7EAAE1609}" dt="2022-04-28T13:53:19.870" v="604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284BDD0D-E367-4BBB-BC7F-F4C7EAAE1609}" dt="2022-04-28T13:31:50.967" v="432" actId="20577"/>
          <ac:spMkLst>
            <pc:docMk/>
            <pc:sldMk cId="2716480080" sldId="257"/>
            <ac:spMk id="2" creationId="{6024D8F3-4CBC-C288-0139-F32064F9FD75}"/>
          </ac:spMkLst>
        </pc:spChg>
        <pc:spChg chg="mod">
          <ac:chgData name="Joshua Denton" userId="S::dentonj@sgcyp.org.uk::0c00c58e-bc9d-429f-bd76-e8171e621b58" providerId="AD" clId="Web-{284BDD0D-E367-4BBB-BC7F-F4C7EAAE1609}" dt="2022-04-28T13:25:09.130" v="350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addSp modSp new mod ord setBg addAnim modAnim">
        <pc:chgData name="Joshua Denton" userId="S::dentonj@sgcyp.org.uk::0c00c58e-bc9d-429f-bd76-e8171e621b58" providerId="AD" clId="Web-{284BDD0D-E367-4BBB-BC7F-F4C7EAAE1609}" dt="2022-04-28T13:53:38.167" v="608"/>
        <pc:sldMkLst>
          <pc:docMk/>
          <pc:sldMk cId="1363032660" sldId="258"/>
        </pc:sldMkLst>
        <pc:spChg chg="mod">
          <ac:chgData name="Joshua Denton" userId="S::dentonj@sgcyp.org.uk::0c00c58e-bc9d-429f-bd76-e8171e621b58" providerId="AD" clId="Web-{284BDD0D-E367-4BBB-BC7F-F4C7EAAE1609}" dt="2022-04-28T13:32:05.311" v="438" actId="20577"/>
          <ac:spMkLst>
            <pc:docMk/>
            <pc:sldMk cId="1363032660" sldId="258"/>
            <ac:spMk id="2" creationId="{5AD96692-528A-80B4-1709-2A3E81C3737B}"/>
          </ac:spMkLst>
        </pc:spChg>
        <pc:spChg chg="mod">
          <ac:chgData name="Joshua Denton" userId="S::dentonj@sgcyp.org.uk::0c00c58e-bc9d-429f-bd76-e8171e621b58" providerId="AD" clId="Web-{284BDD0D-E367-4BBB-BC7F-F4C7EAAE1609}" dt="2022-04-28T13:23:50.440" v="280" actId="20577"/>
          <ac:spMkLst>
            <pc:docMk/>
            <pc:sldMk cId="1363032660" sldId="258"/>
            <ac:spMk id="3" creationId="{1C3EB624-064F-58C6-685B-67238D3D630D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0" creationId="{73C994B4-9721-4148-9EEC-6793CECDE8DD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2" creationId="{F9D95E49-763A-4886-B038-82F734740554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4" creationId="{1335D9B3-B2C5-40E1-BFF9-E01D0DB42474}"/>
          </ac:spMkLst>
        </pc:spChg>
        <pc:spChg chg="add">
          <ac:chgData name="Joshua Denton" userId="S::dentonj@sgcyp.org.uk::0c00c58e-bc9d-429f-bd76-e8171e621b58" providerId="AD" clId="Web-{284BDD0D-E367-4BBB-BC7F-F4C7EAAE1609}" dt="2022-04-28T12:45:31.469" v="112"/>
          <ac:spMkLst>
            <pc:docMk/>
            <pc:sldMk cId="1363032660" sldId="258"/>
            <ac:spMk id="16" creationId="{6D95061B-ADFC-4592-8BB1-0D542F6F6436}"/>
          </ac:spMkLst>
        </pc:spChg>
        <pc:picChg chg="add">
          <ac:chgData name="Joshua Denton" userId="S::dentonj@sgcyp.org.uk::0c00c58e-bc9d-429f-bd76-e8171e621b58" providerId="AD" clId="Web-{284BDD0D-E367-4BBB-BC7F-F4C7EAAE1609}" dt="2022-04-28T12:45:31.469" v="112"/>
          <ac:picMkLst>
            <pc:docMk/>
            <pc:sldMk cId="1363032660" sldId="258"/>
            <ac:picMk id="7" creationId="{8E235A51-6123-1BD6-59A7-132EB587F257}"/>
          </ac:picMkLst>
        </pc:picChg>
        <pc:cxnChg chg="add">
          <ac:chgData name="Joshua Denton" userId="S::dentonj@sgcyp.org.uk::0c00c58e-bc9d-429f-bd76-e8171e621b58" providerId="AD" clId="Web-{284BDD0D-E367-4BBB-BC7F-F4C7EAAE1609}" dt="2022-04-28T12:45:31.469" v="112"/>
          <ac:cxnSpMkLst>
            <pc:docMk/>
            <pc:sldMk cId="1363032660" sldId="258"/>
            <ac:cxnSpMk id="18" creationId="{2B67C3E3-D148-40AD-9F4C-431AA28ACA66}"/>
          </ac:cxnSpMkLst>
        </pc:cxnChg>
        <pc:cxnChg chg="add">
          <ac:chgData name="Joshua Denton" userId="S::dentonj@sgcyp.org.uk::0c00c58e-bc9d-429f-bd76-e8171e621b58" providerId="AD" clId="Web-{284BDD0D-E367-4BBB-BC7F-F4C7EAAE1609}" dt="2022-04-28T12:45:31.469" v="112"/>
          <ac:cxnSpMkLst>
            <pc:docMk/>
            <pc:sldMk cId="1363032660" sldId="258"/>
            <ac:cxnSpMk id="20" creationId="{C30DD030-ACB5-4C2C-AD03-51D52E277DEB}"/>
          </ac:cxnSpMkLst>
        </pc:cxnChg>
      </pc:sldChg>
      <pc:sldChg chg="addSp delSp modSp new">
        <pc:chgData name="Joshua Denton" userId="S::dentonj@sgcyp.org.uk::0c00c58e-bc9d-429f-bd76-e8171e621b58" providerId="AD" clId="Web-{284BDD0D-E367-4BBB-BC7F-F4C7EAAE1609}" dt="2022-04-28T14:07:32.029" v="737" actId="1076"/>
        <pc:sldMkLst>
          <pc:docMk/>
          <pc:sldMk cId="1845783082" sldId="259"/>
        </pc:sldMkLst>
        <pc:spChg chg="mod">
          <ac:chgData name="Joshua Denton" userId="S::dentonj@sgcyp.org.uk::0c00c58e-bc9d-429f-bd76-e8171e621b58" providerId="AD" clId="Web-{284BDD0D-E367-4BBB-BC7F-F4C7EAAE1609}" dt="2022-04-28T13:55:22.419" v="629" actId="1076"/>
          <ac:spMkLst>
            <pc:docMk/>
            <pc:sldMk cId="1845783082" sldId="259"/>
            <ac:spMk id="2" creationId="{45D8D54A-FC41-9ADD-6110-6FA09BB91881}"/>
          </ac:spMkLst>
        </pc:spChg>
        <pc:spChg chg="del">
          <ac:chgData name="Joshua Denton" userId="S::dentonj@sgcyp.org.uk::0c00c58e-bc9d-429f-bd76-e8171e621b58" providerId="AD" clId="Web-{284BDD0D-E367-4BBB-BC7F-F4C7EAAE1609}" dt="2022-04-28T13:10:11.063" v="143"/>
          <ac:spMkLst>
            <pc:docMk/>
            <pc:sldMk cId="1845783082" sldId="259"/>
            <ac:spMk id="3" creationId="{02E1977B-9AB7-5539-8E21-F55895F00E14}"/>
          </ac:spMkLst>
        </pc:spChg>
        <pc:spChg chg="add del mod">
          <ac:chgData name="Joshua Denton" userId="S::dentonj@sgcyp.org.uk::0c00c58e-bc9d-429f-bd76-e8171e621b58" providerId="AD" clId="Web-{284BDD0D-E367-4BBB-BC7F-F4C7EAAE1609}" dt="2022-04-28T14:07:16.904" v="734"/>
          <ac:spMkLst>
            <pc:docMk/>
            <pc:sldMk cId="1845783082" sldId="259"/>
            <ac:spMk id="6" creationId="{096DBECA-B032-9893-B920-1C1124C74C31}"/>
          </ac:spMkLst>
        </pc:spChg>
        <pc:picChg chg="add del mod ord">
          <ac:chgData name="Joshua Denton" userId="S::dentonj@sgcyp.org.uk::0c00c58e-bc9d-429f-bd76-e8171e621b58" providerId="AD" clId="Web-{284BDD0D-E367-4BBB-BC7F-F4C7EAAE1609}" dt="2022-04-28T14:06:40.246" v="733"/>
          <ac:picMkLst>
            <pc:docMk/>
            <pc:sldMk cId="1845783082" sldId="259"/>
            <ac:picMk id="4" creationId="{0EB5AD5A-851E-C389-EECA-16CFFD564DEF}"/>
          </ac:picMkLst>
        </pc:picChg>
        <pc:picChg chg="add mod ord">
          <ac:chgData name="Joshua Denton" userId="S::dentonj@sgcyp.org.uk::0c00c58e-bc9d-429f-bd76-e8171e621b58" providerId="AD" clId="Web-{284BDD0D-E367-4BBB-BC7F-F4C7EAAE1609}" dt="2022-04-28T14:07:32.029" v="737" actId="1076"/>
          <ac:picMkLst>
            <pc:docMk/>
            <pc:sldMk cId="1845783082" sldId="259"/>
            <ac:picMk id="7" creationId="{AA1F2A79-8E19-9165-6291-F4E901323B6C}"/>
          </ac:picMkLst>
        </pc:picChg>
      </pc:sldChg>
      <pc:sldChg chg="addSp delSp modSp new mod setBg addAnim modAnim">
        <pc:chgData name="Joshua Denton" userId="S::dentonj@sgcyp.org.uk::0c00c58e-bc9d-429f-bd76-e8171e621b58" providerId="AD" clId="Web-{284BDD0D-E367-4BBB-BC7F-F4C7EAAE1609}" dt="2022-04-28T14:14:06.194" v="757" actId="20577"/>
        <pc:sldMkLst>
          <pc:docMk/>
          <pc:sldMk cId="275929998" sldId="260"/>
        </pc:sldMkLst>
        <pc:spChg chg="mod">
          <ac:chgData name="Joshua Denton" userId="S::dentonj@sgcyp.org.uk::0c00c58e-bc9d-429f-bd76-e8171e621b58" providerId="AD" clId="Web-{284BDD0D-E367-4BBB-BC7F-F4C7EAAE1609}" dt="2022-04-28T13:38:18.194" v="458" actId="1076"/>
          <ac:spMkLst>
            <pc:docMk/>
            <pc:sldMk cId="275929998" sldId="260"/>
            <ac:spMk id="2" creationId="{D2256958-58F8-95E7-A905-355D651407FE}"/>
          </ac:spMkLst>
        </pc:spChg>
        <pc:spChg chg="del mo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3" creationId="{166CDC6A-20C0-ED06-20C9-E6B0772D8321}"/>
          </ac:spMkLst>
        </pc:spChg>
        <pc:spChg chg="add mod">
          <ac:chgData name="Joshua Denton" userId="S::dentonj@sgcyp.org.uk::0c00c58e-bc9d-429f-bd76-e8171e621b58" providerId="AD" clId="Web-{284BDD0D-E367-4BBB-BC7F-F4C7EAAE1609}" dt="2022-04-28T14:14:06.194" v="757" actId="20577"/>
          <ac:spMkLst>
            <pc:docMk/>
            <pc:sldMk cId="275929998" sldId="260"/>
            <ac:spMk id="4" creationId="{B70C1A89-3D97-75E5-50D1-9DCE46B52B1A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8" creationId="{B551C3B6-A0D6-43F6-9F68-13666CDA5C09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10" creationId="{C2E786E4-A5E8-4249-B185-D4A082278895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12" creationId="{DC0756A0-7714-494C-B70D-3EA1A23079C3}"/>
          </ac:spMkLst>
        </pc:spChg>
        <pc:spChg chg="add">
          <ac:chgData name="Joshua Denton" userId="S::dentonj@sgcyp.org.uk::0c00c58e-bc9d-429f-bd76-e8171e621b58" providerId="AD" clId="Web-{284BDD0D-E367-4BBB-BC7F-F4C7EAAE1609}" dt="2022-04-28T13:37:32.708" v="454"/>
          <ac:spMkLst>
            <pc:docMk/>
            <pc:sldMk cId="275929998" sldId="260"/>
            <ac:spMk id="14" creationId="{93FB8294-5DA8-4320-95C0-2E49564FD666}"/>
          </ac:spMkLst>
        </pc:spChg>
        <pc:cxnChg chg="add">
          <ac:chgData name="Joshua Denton" userId="S::dentonj@sgcyp.org.uk::0c00c58e-bc9d-429f-bd76-e8171e621b58" providerId="AD" clId="Web-{284BDD0D-E367-4BBB-BC7F-F4C7EAAE1609}" dt="2022-04-28T13:37:32.708" v="454"/>
          <ac:cxnSpMkLst>
            <pc:docMk/>
            <pc:sldMk cId="275929998" sldId="260"/>
            <ac:cxnSpMk id="16" creationId="{76ED57D7-3283-4111-8331-20D63B7CBB9E}"/>
          </ac:cxnSpMkLst>
        </pc:cxnChg>
        <pc:cxnChg chg="add">
          <ac:chgData name="Joshua Denton" userId="S::dentonj@sgcyp.org.uk::0c00c58e-bc9d-429f-bd76-e8171e621b58" providerId="AD" clId="Web-{284BDD0D-E367-4BBB-BC7F-F4C7EAAE1609}" dt="2022-04-28T13:37:32.708" v="454"/>
          <ac:cxnSpMkLst>
            <pc:docMk/>
            <pc:sldMk cId="275929998" sldId="260"/>
            <ac:cxnSpMk id="18" creationId="{0AF369D5-F994-4512-9823-1596D8F3AA8C}"/>
          </ac:cxnSpMkLst>
        </pc:cxnChg>
      </pc:sldChg>
      <pc:sldChg chg="modSp new addAnim modAnim">
        <pc:chgData name="Joshua Denton" userId="S::dentonj@sgcyp.org.uk::0c00c58e-bc9d-429f-bd76-e8171e621b58" providerId="AD" clId="Web-{284BDD0D-E367-4BBB-BC7F-F4C7EAAE1609}" dt="2022-04-28T13:56:45.312" v="635" actId="1076"/>
        <pc:sldMkLst>
          <pc:docMk/>
          <pc:sldMk cId="730377053" sldId="261"/>
        </pc:sldMkLst>
        <pc:spChg chg="mod">
          <ac:chgData name="Joshua Denton" userId="S::dentonj@sgcyp.org.uk::0c00c58e-bc9d-429f-bd76-e8171e621b58" providerId="AD" clId="Web-{284BDD0D-E367-4BBB-BC7F-F4C7EAAE1609}" dt="2022-04-28T13:56:45.312" v="635" actId="1076"/>
          <ac:spMkLst>
            <pc:docMk/>
            <pc:sldMk cId="730377053" sldId="261"/>
            <ac:spMk id="2" creationId="{704A2EB5-B447-2B30-A606-CC96D6166D7C}"/>
          </ac:spMkLst>
        </pc:spChg>
        <pc:spChg chg="mod">
          <ac:chgData name="Joshua Denton" userId="S::dentonj@sgcyp.org.uk::0c00c58e-bc9d-429f-bd76-e8171e621b58" providerId="AD" clId="Web-{284BDD0D-E367-4BBB-BC7F-F4C7EAAE1609}" dt="2022-04-28T13:54:02.730" v="616" actId="20577"/>
          <ac:spMkLst>
            <pc:docMk/>
            <pc:sldMk cId="730377053" sldId="261"/>
            <ac:spMk id="3" creationId="{2DCD7BDF-D645-51B6-6E7B-8BB4C9F890F3}"/>
          </ac:spMkLst>
        </pc:spChg>
      </pc:sldChg>
      <pc:sldChg chg="modSp add replId">
        <pc:chgData name="Joshua Denton" userId="S::dentonj@sgcyp.org.uk::0c00c58e-bc9d-429f-bd76-e8171e621b58" providerId="AD" clId="Web-{284BDD0D-E367-4BBB-BC7F-F4C7EAAE1609}" dt="2022-04-28T13:54:54.434" v="626" actId="14100"/>
        <pc:sldMkLst>
          <pc:docMk/>
          <pc:sldMk cId="2136640694" sldId="262"/>
        </pc:sldMkLst>
        <pc:spChg chg="mod">
          <ac:chgData name="Joshua Denton" userId="S::dentonj@sgcyp.org.uk::0c00c58e-bc9d-429f-bd76-e8171e621b58" providerId="AD" clId="Web-{284BDD0D-E367-4BBB-BC7F-F4C7EAAE1609}" dt="2022-04-28T13:54:43.590" v="624" actId="1076"/>
          <ac:spMkLst>
            <pc:docMk/>
            <pc:sldMk cId="2136640694" sldId="262"/>
            <ac:spMk id="2" creationId="{704A2EB5-B447-2B30-A606-CC96D6166D7C}"/>
          </ac:spMkLst>
        </pc:spChg>
        <pc:spChg chg="mod">
          <ac:chgData name="Joshua Denton" userId="S::dentonj@sgcyp.org.uk::0c00c58e-bc9d-429f-bd76-e8171e621b58" providerId="AD" clId="Web-{284BDD0D-E367-4BBB-BC7F-F4C7EAAE1609}" dt="2022-04-28T13:54:54.434" v="626" actId="14100"/>
          <ac:spMkLst>
            <pc:docMk/>
            <pc:sldMk cId="2136640694" sldId="262"/>
            <ac:spMk id="3" creationId="{2DCD7BDF-D645-51B6-6E7B-8BB4C9F890F3}"/>
          </ac:spMkLst>
        </pc:spChg>
      </pc:sldChg>
      <pc:sldChg chg="addSp modSp new">
        <pc:chgData name="Joshua Denton" userId="S::dentonj@sgcyp.org.uk::0c00c58e-bc9d-429f-bd76-e8171e621b58" providerId="AD" clId="Web-{284BDD0D-E367-4BBB-BC7F-F4C7EAAE1609}" dt="2022-04-28T13:55:36.451" v="630" actId="14100"/>
        <pc:sldMkLst>
          <pc:docMk/>
          <pc:sldMk cId="159462660" sldId="263"/>
        </pc:sldMkLst>
        <pc:spChg chg="mod">
          <ac:chgData name="Joshua Denton" userId="S::dentonj@sgcyp.org.uk::0c00c58e-bc9d-429f-bd76-e8171e621b58" providerId="AD" clId="Web-{284BDD0D-E367-4BBB-BC7F-F4C7EAAE1609}" dt="2022-04-28T13:55:36.451" v="630" actId="14100"/>
          <ac:spMkLst>
            <pc:docMk/>
            <pc:sldMk cId="159462660" sldId="263"/>
            <ac:spMk id="2" creationId="{3E92FEC3-9DF4-CF52-6BF5-C8F5EB8B3623}"/>
          </ac:spMkLst>
        </pc:spChg>
        <pc:spChg chg="mod">
          <ac:chgData name="Joshua Denton" userId="S::dentonj@sgcyp.org.uk::0c00c58e-bc9d-429f-bd76-e8171e621b58" providerId="AD" clId="Web-{284BDD0D-E367-4BBB-BC7F-F4C7EAAE1609}" dt="2022-04-28T13:26:16.819" v="357" actId="1076"/>
          <ac:spMkLst>
            <pc:docMk/>
            <pc:sldMk cId="159462660" sldId="263"/>
            <ac:spMk id="3" creationId="{AF294F51-EA35-112E-D2AE-BF85714B45BC}"/>
          </ac:spMkLst>
        </pc:spChg>
        <pc:spChg chg="add mod">
          <ac:chgData name="Joshua Denton" userId="S::dentonj@sgcyp.org.uk::0c00c58e-bc9d-429f-bd76-e8171e621b58" providerId="AD" clId="Web-{284BDD0D-E367-4BBB-BC7F-F4C7EAAE1609}" dt="2022-04-28T13:27:43.664" v="413" actId="20577"/>
          <ac:spMkLst>
            <pc:docMk/>
            <pc:sldMk cId="159462660" sldId="263"/>
            <ac:spMk id="6" creationId="{908EB5D2-60C6-6BA3-3735-D5F56ADDA5C1}"/>
          </ac:spMkLst>
        </pc:spChg>
        <pc:picChg chg="add mod">
          <ac:chgData name="Joshua Denton" userId="S::dentonj@sgcyp.org.uk::0c00c58e-bc9d-429f-bd76-e8171e621b58" providerId="AD" clId="Web-{284BDD0D-E367-4BBB-BC7F-F4C7EAAE1609}" dt="2022-04-28T13:25:45.599" v="351"/>
          <ac:picMkLst>
            <pc:docMk/>
            <pc:sldMk cId="159462660" sldId="263"/>
            <ac:picMk id="4" creationId="{06E81C03-DC49-A0FF-938C-26DA622A548A}"/>
          </ac:picMkLst>
        </pc:picChg>
        <pc:picChg chg="add mod">
          <ac:chgData name="Joshua Denton" userId="S::dentonj@sgcyp.org.uk::0c00c58e-bc9d-429f-bd76-e8171e621b58" providerId="AD" clId="Web-{284BDD0D-E367-4BBB-BC7F-F4C7EAAE1609}" dt="2022-04-28T13:26:27.225" v="360" actId="1076"/>
          <ac:picMkLst>
            <pc:docMk/>
            <pc:sldMk cId="159462660" sldId="263"/>
            <ac:picMk id="5" creationId="{2BCAFE31-CE9C-A4E1-152B-4AE3C7071BEE}"/>
          </ac:picMkLst>
        </pc:picChg>
      </pc:sldChg>
      <pc:sldChg chg="addSp delSp modSp new mod setBg">
        <pc:chgData name="Joshua Denton" userId="S::dentonj@sgcyp.org.uk::0c00c58e-bc9d-429f-bd76-e8171e621b58" providerId="AD" clId="Web-{284BDD0D-E367-4BBB-BC7F-F4C7EAAE1609}" dt="2022-04-28T14:06:33.231" v="732" actId="20577"/>
        <pc:sldMkLst>
          <pc:docMk/>
          <pc:sldMk cId="1116660824" sldId="264"/>
        </pc:sldMkLst>
        <pc:spChg chg="mod">
          <ac:chgData name="Joshua Denton" userId="S::dentonj@sgcyp.org.uk::0c00c58e-bc9d-429f-bd76-e8171e621b58" providerId="AD" clId="Web-{284BDD0D-E367-4BBB-BC7F-F4C7EAAE1609}" dt="2022-04-28T14:06:27.168" v="729" actId="14100"/>
          <ac:spMkLst>
            <pc:docMk/>
            <pc:sldMk cId="1116660824" sldId="264"/>
            <ac:spMk id="2" creationId="{87962A41-9DFD-54D1-9FAC-F05A97E37B00}"/>
          </ac:spMkLst>
        </pc:spChg>
        <pc:spChg chg="del mo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3" creationId="{8A2D7E98-0EC8-4EC5-412B-66CA896EAD65}"/>
          </ac:spMkLst>
        </pc:spChg>
        <pc:spChg chg="ad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9" creationId="{A99D947B-1B59-4322-8CF2-73E813419999}"/>
          </ac:spMkLst>
        </pc:spChg>
        <pc:spChg chg="ad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11" creationId="{D803427E-36C0-4811-BE64-ACF653F6AA93}"/>
          </ac:spMkLst>
        </pc:spChg>
        <pc:spChg chg="add">
          <ac:chgData name="Joshua Denton" userId="S::dentonj@sgcyp.org.uk::0c00c58e-bc9d-429f-bd76-e8171e621b58" providerId="AD" clId="Web-{284BDD0D-E367-4BBB-BC7F-F4C7EAAE1609}" dt="2022-04-28T14:05:22.104" v="712"/>
          <ac:spMkLst>
            <pc:docMk/>
            <pc:sldMk cId="1116660824" sldId="264"/>
            <ac:spMk id="13" creationId="{D9231370-89C4-4981-8C91-A3F3D1146CEB}"/>
          </ac:spMkLst>
        </pc:spChg>
        <pc:graphicFrameChg chg="add modGraphic">
          <ac:chgData name="Joshua Denton" userId="S::dentonj@sgcyp.org.uk::0c00c58e-bc9d-429f-bd76-e8171e621b58" providerId="AD" clId="Web-{284BDD0D-E367-4BBB-BC7F-F4C7EAAE1609}" dt="2022-04-28T14:06:33.231" v="732" actId="20577"/>
          <ac:graphicFrameMkLst>
            <pc:docMk/>
            <pc:sldMk cId="1116660824" sldId="264"/>
            <ac:graphicFrameMk id="5" creationId="{2498AADC-49F4-17B9-9ADD-FD06B37FE9A0}"/>
          </ac:graphicFrameMkLst>
        </pc:graphicFrameChg>
        <pc:cxnChg chg="add">
          <ac:chgData name="Joshua Denton" userId="S::dentonj@sgcyp.org.uk::0c00c58e-bc9d-429f-bd76-e8171e621b58" providerId="AD" clId="Web-{284BDD0D-E367-4BBB-BC7F-F4C7EAAE1609}" dt="2022-04-28T14:05:22.104" v="712"/>
          <ac:cxnSpMkLst>
            <pc:docMk/>
            <pc:sldMk cId="1116660824" sldId="264"/>
            <ac:cxnSpMk id="15" creationId="{474D4826-9FF4-4E17-AB42-146B76BD3223}"/>
          </ac:cxnSpMkLst>
        </pc:cxnChg>
        <pc:cxnChg chg="add">
          <ac:chgData name="Joshua Denton" userId="S::dentonj@sgcyp.org.uk::0c00c58e-bc9d-429f-bd76-e8171e621b58" providerId="AD" clId="Web-{284BDD0D-E367-4BBB-BC7F-F4C7EAAE1609}" dt="2022-04-28T14:05:22.104" v="712"/>
          <ac:cxnSpMkLst>
            <pc:docMk/>
            <pc:sldMk cId="1116660824" sldId="264"/>
            <ac:cxnSpMk id="17" creationId="{C5873965-CEB2-46E1-951E-037689B07891}"/>
          </ac:cxnSpMkLst>
        </pc:cxnChg>
      </pc:sldChg>
      <pc:sldChg chg="modSp add replId">
        <pc:chgData name="Joshua Denton" userId="S::dentonj@sgcyp.org.uk::0c00c58e-bc9d-429f-bd76-e8171e621b58" providerId="AD" clId="Web-{284BDD0D-E367-4BBB-BC7F-F4C7EAAE1609}" dt="2022-04-28T14:12:46.364" v="747" actId="20577"/>
        <pc:sldMkLst>
          <pc:docMk/>
          <pc:sldMk cId="2565991971" sldId="265"/>
        </pc:sldMkLst>
        <pc:spChg chg="mod">
          <ac:chgData name="Joshua Denton" userId="S::dentonj@sgcyp.org.uk::0c00c58e-bc9d-429f-bd76-e8171e621b58" providerId="AD" clId="Web-{284BDD0D-E367-4BBB-BC7F-F4C7EAAE1609}" dt="2022-04-28T13:56:09.577" v="634" actId="1076"/>
          <ac:spMkLst>
            <pc:docMk/>
            <pc:sldMk cId="2565991971" sldId="265"/>
            <ac:spMk id="2" creationId="{87962A41-9DFD-54D1-9FAC-F05A97E37B00}"/>
          </ac:spMkLst>
        </pc:spChg>
        <pc:spChg chg="mod">
          <ac:chgData name="Joshua Denton" userId="S::dentonj@sgcyp.org.uk::0c00c58e-bc9d-429f-bd76-e8171e621b58" providerId="AD" clId="Web-{284BDD0D-E367-4BBB-BC7F-F4C7EAAE1609}" dt="2022-04-28T14:12:46.364" v="747" actId="20577"/>
          <ac:spMkLst>
            <pc:docMk/>
            <pc:sldMk cId="2565991971" sldId="265"/>
            <ac:spMk id="3" creationId="{8A2D7E98-0EC8-4EC5-412B-66CA896EAD65}"/>
          </ac:spMkLst>
        </pc:spChg>
      </pc:sldChg>
      <pc:sldChg chg="addSp modSp new">
        <pc:chgData name="Joshua Denton" userId="S::dentonj@sgcyp.org.uk::0c00c58e-bc9d-429f-bd76-e8171e621b58" providerId="AD" clId="Web-{284BDD0D-E367-4BBB-BC7F-F4C7EAAE1609}" dt="2022-04-28T14:20:01.295" v="761" actId="14100"/>
        <pc:sldMkLst>
          <pc:docMk/>
          <pc:sldMk cId="3277600273" sldId="266"/>
        </pc:sldMkLst>
        <pc:picChg chg="add mod">
          <ac:chgData name="Joshua Denton" userId="S::dentonj@sgcyp.org.uk::0c00c58e-bc9d-429f-bd76-e8171e621b58" providerId="AD" clId="Web-{284BDD0D-E367-4BBB-BC7F-F4C7EAAE1609}" dt="2022-04-28T14:20:01.295" v="761" actId="14100"/>
          <ac:picMkLst>
            <pc:docMk/>
            <pc:sldMk cId="3277600273" sldId="266"/>
            <ac:picMk id="2" creationId="{093348E5-9F26-C869-23F4-F3E92894B60C}"/>
          </ac:picMkLst>
        </pc:picChg>
      </pc:sldChg>
      <pc:sldMasterChg chg="del delSldLayout">
        <pc:chgData name="Joshua Denton" userId="S::dentonj@sgcyp.org.uk::0c00c58e-bc9d-429f-bd76-e8171e621b58" providerId="AD" clId="Web-{284BDD0D-E367-4BBB-BC7F-F4C7EAAE1609}" dt="2022-04-28T12:36:25.750" v="6"/>
        <pc:sldMasterMkLst>
          <pc:docMk/>
          <pc:sldMasterMk cId="2460954070" sldId="2147483660"/>
        </pc:sldMasterMkLst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Joshua Denton" userId="S::dentonj@sgcyp.org.uk::0c00c58e-bc9d-429f-bd76-e8171e621b58" providerId="AD" clId="Web-{284BDD0D-E367-4BBB-BC7F-F4C7EAAE1609}" dt="2022-04-28T12:36:25.750" v="6"/>
        <pc:sldMasterMkLst>
          <pc:docMk/>
          <pc:sldMasterMk cId="3407215795" sldId="2147483672"/>
        </pc:sldMasterMkLst>
        <pc:sldLayoutChg chg="ad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1191075323" sldId="2147483673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1902256287" sldId="2147483674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2827956999" sldId="2147483675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503190753" sldId="2147483676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2758754544" sldId="2147483677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474271668" sldId="2147483678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21724888" sldId="2147483679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270251400" sldId="2147483680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4175089266" sldId="2147483681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2534855568" sldId="2147483682"/>
          </pc:sldLayoutMkLst>
        </pc:sldLayoutChg>
        <pc:sldLayoutChg chg="add replId">
          <pc:chgData name="Joshua Denton" userId="S::dentonj@sgcyp.org.uk::0c00c58e-bc9d-429f-bd76-e8171e621b58" providerId="AD" clId="Web-{284BDD0D-E367-4BBB-BC7F-F4C7EAAE1609}" dt="2022-04-28T12:36:25.750" v="6"/>
          <pc:sldLayoutMkLst>
            <pc:docMk/>
            <pc:sldMasterMk cId="3407215795" sldId="2147483672"/>
            <pc:sldLayoutMk cId="310553553" sldId="2147483683"/>
          </pc:sldLayoutMkLst>
        </pc:sldLayoutChg>
      </pc:sldMasterChg>
    </pc:docChg>
  </pc:docChgLst>
  <pc:docChgLst>
    <pc:chgData name="Joshua Denton" userId="S::dentonj@sgcyp.org.uk::0c00c58e-bc9d-429f-bd76-e8171e621b58" providerId="AD" clId="Web-{1EA3F6A5-9B77-BDF5-25AF-F95115C8E3A4}"/>
    <pc:docChg chg="addSld modSld sldOrd">
      <pc:chgData name="Joshua Denton" userId="S::dentonj@sgcyp.org.uk::0c00c58e-bc9d-429f-bd76-e8171e621b58" providerId="AD" clId="Web-{1EA3F6A5-9B77-BDF5-25AF-F95115C8E3A4}" dt="2025-05-13T13:35:39.484" v="364" actId="1076"/>
      <pc:docMkLst>
        <pc:docMk/>
      </pc:docMkLst>
      <pc:sldChg chg="modSp">
        <pc:chgData name="Joshua Denton" userId="S::dentonj@sgcyp.org.uk::0c00c58e-bc9d-429f-bd76-e8171e621b58" providerId="AD" clId="Web-{1EA3F6A5-9B77-BDF5-25AF-F95115C8E3A4}" dt="2025-05-13T13:14:19.595" v="8" actId="20577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1EA3F6A5-9B77-BDF5-25AF-F95115C8E3A4}" dt="2025-05-13T13:14:19.595" v="8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ord">
        <pc:chgData name="Joshua Denton" userId="S::dentonj@sgcyp.org.uk::0c00c58e-bc9d-429f-bd76-e8171e621b58" providerId="AD" clId="Web-{1EA3F6A5-9B77-BDF5-25AF-F95115C8E3A4}" dt="2025-05-13T13:31:30.884" v="343"/>
        <pc:sldMkLst>
          <pc:docMk/>
          <pc:sldMk cId="159462660" sldId="263"/>
        </pc:sldMkLst>
      </pc:sldChg>
      <pc:sldChg chg="ord">
        <pc:chgData name="Joshua Denton" userId="S::dentonj@sgcyp.org.uk::0c00c58e-bc9d-429f-bd76-e8171e621b58" providerId="AD" clId="Web-{1EA3F6A5-9B77-BDF5-25AF-F95115C8E3A4}" dt="2025-05-13T13:31:38.634" v="344"/>
        <pc:sldMkLst>
          <pc:docMk/>
          <pc:sldMk cId="2565991971" sldId="265"/>
        </pc:sldMkLst>
      </pc:sldChg>
      <pc:sldChg chg="addSp modSp addAnim">
        <pc:chgData name="Joshua Denton" userId="S::dentonj@sgcyp.org.uk::0c00c58e-bc9d-429f-bd76-e8171e621b58" providerId="AD" clId="Web-{1EA3F6A5-9B77-BDF5-25AF-F95115C8E3A4}" dt="2025-05-13T13:30:53.133" v="332" actId="20577"/>
        <pc:sldMkLst>
          <pc:docMk/>
          <pc:sldMk cId="2907329132" sldId="268"/>
        </pc:sldMkLst>
        <pc:spChg chg="mod">
          <ac:chgData name="Joshua Denton" userId="S::dentonj@sgcyp.org.uk::0c00c58e-bc9d-429f-bd76-e8171e621b58" providerId="AD" clId="Web-{1EA3F6A5-9B77-BDF5-25AF-F95115C8E3A4}" dt="2025-05-13T13:29:42.272" v="325" actId="1076"/>
          <ac:spMkLst>
            <pc:docMk/>
            <pc:sldMk cId="2907329132" sldId="268"/>
            <ac:spMk id="2" creationId="{25355E3D-7913-2F48-B5BD-2DF7D2F1777F}"/>
          </ac:spMkLst>
        </pc:spChg>
        <pc:spChg chg="mod">
          <ac:chgData name="Joshua Denton" userId="S::dentonj@sgcyp.org.uk::0c00c58e-bc9d-429f-bd76-e8171e621b58" providerId="AD" clId="Web-{1EA3F6A5-9B77-BDF5-25AF-F95115C8E3A4}" dt="2025-05-13T13:30:53.133" v="332" actId="20577"/>
          <ac:spMkLst>
            <pc:docMk/>
            <pc:sldMk cId="2907329132" sldId="268"/>
            <ac:spMk id="5" creationId="{9B97D60A-5488-DF2D-7304-6D9E75099A8D}"/>
          </ac:spMkLst>
        </pc:spChg>
        <pc:spChg chg="add">
          <ac:chgData name="Joshua Denton" userId="S::dentonj@sgcyp.org.uk::0c00c58e-bc9d-429f-bd76-e8171e621b58" providerId="AD" clId="Web-{1EA3F6A5-9B77-BDF5-25AF-F95115C8E3A4}" dt="2025-05-13T13:30:41.336" v="329"/>
          <ac:spMkLst>
            <pc:docMk/>
            <pc:sldMk cId="2907329132" sldId="268"/>
            <ac:spMk id="7" creationId="{F4065900-B13B-07AB-71FB-7599A98EF97B}"/>
          </ac:spMkLst>
        </pc:spChg>
        <pc:grpChg chg="add mod">
          <ac:chgData name="Joshua Denton" userId="S::dentonj@sgcyp.org.uk::0c00c58e-bc9d-429f-bd76-e8171e621b58" providerId="AD" clId="Web-{1EA3F6A5-9B77-BDF5-25AF-F95115C8E3A4}" dt="2025-05-13T13:30:27.445" v="327" actId="1076"/>
          <ac:grpSpMkLst>
            <pc:docMk/>
            <pc:sldMk cId="2907329132" sldId="268"/>
            <ac:grpSpMk id="3" creationId="{0B49CCC4-A922-466A-B0B6-5926F7651769}"/>
          </ac:grpSpMkLst>
        </pc:grpChg>
        <pc:picChg chg="add">
          <ac:chgData name="Joshua Denton" userId="S::dentonj@sgcyp.org.uk::0c00c58e-bc9d-429f-bd76-e8171e621b58" providerId="AD" clId="Web-{1EA3F6A5-9B77-BDF5-25AF-F95115C8E3A4}" dt="2025-05-13T13:30:24.258" v="326"/>
          <ac:picMkLst>
            <pc:docMk/>
            <pc:sldMk cId="2907329132" sldId="268"/>
            <ac:picMk id="4" creationId="{C5A9788B-170F-431E-8BB3-86812E61B7D3}"/>
          </ac:picMkLst>
        </pc:picChg>
        <pc:picChg chg="add">
          <ac:chgData name="Joshua Denton" userId="S::dentonj@sgcyp.org.uk::0c00c58e-bc9d-429f-bd76-e8171e621b58" providerId="AD" clId="Web-{1EA3F6A5-9B77-BDF5-25AF-F95115C8E3A4}" dt="2025-05-13T13:30:24.258" v="326"/>
          <ac:picMkLst>
            <pc:docMk/>
            <pc:sldMk cId="2907329132" sldId="268"/>
            <ac:picMk id="6" creationId="{96C1FA55-28E4-480E-9740-329621E6EADC}"/>
          </ac:picMkLst>
        </pc:picChg>
      </pc:sldChg>
      <pc:sldChg chg="addSp delSp modSp">
        <pc:chgData name="Joshua Denton" userId="S::dentonj@sgcyp.org.uk::0c00c58e-bc9d-429f-bd76-e8171e621b58" providerId="AD" clId="Web-{1EA3F6A5-9B77-BDF5-25AF-F95115C8E3A4}" dt="2025-05-13T13:35:39.484" v="364" actId="1076"/>
        <pc:sldMkLst>
          <pc:docMk/>
          <pc:sldMk cId="2568106916" sldId="269"/>
        </pc:sldMkLst>
        <pc:spChg chg="add mod">
          <ac:chgData name="Joshua Denton" userId="S::dentonj@sgcyp.org.uk::0c00c58e-bc9d-429f-bd76-e8171e621b58" providerId="AD" clId="Web-{1EA3F6A5-9B77-BDF5-25AF-F95115C8E3A4}" dt="2025-05-13T13:31:22.462" v="342" actId="1076"/>
          <ac:spMkLst>
            <pc:docMk/>
            <pc:sldMk cId="2568106916" sldId="269"/>
            <ac:spMk id="4" creationId="{364A56D9-111E-C4A7-F8B7-27941974ED6D}"/>
          </ac:spMkLst>
        </pc:spChg>
        <pc:spChg chg="del">
          <ac:chgData name="Joshua Denton" userId="S::dentonj@sgcyp.org.uk::0c00c58e-bc9d-429f-bd76-e8171e621b58" providerId="AD" clId="Web-{1EA3F6A5-9B77-BDF5-25AF-F95115C8E3A4}" dt="2025-05-13T13:31:11.181" v="337"/>
          <ac:spMkLst>
            <pc:docMk/>
            <pc:sldMk cId="2568106916" sldId="269"/>
            <ac:spMk id="5" creationId="{32D255C6-7281-0EA6-3A59-DA72CC97690F}"/>
          </ac:spMkLst>
        </pc:spChg>
        <pc:spChg chg="add mod">
          <ac:chgData name="Joshua Denton" userId="S::dentonj@sgcyp.org.uk::0c00c58e-bc9d-429f-bd76-e8171e621b58" providerId="AD" clId="Web-{1EA3F6A5-9B77-BDF5-25AF-F95115C8E3A4}" dt="2025-05-13T13:35:38.265" v="363" actId="20577"/>
          <ac:spMkLst>
            <pc:docMk/>
            <pc:sldMk cId="2568106916" sldId="269"/>
            <ac:spMk id="14" creationId="{84BC2DC5-3463-9A77-D473-52F610A33D76}"/>
          </ac:spMkLst>
        </pc:spChg>
        <pc:picChg chg="add del mod">
          <ac:chgData name="Joshua Denton" userId="S::dentonj@sgcyp.org.uk::0c00c58e-bc9d-429f-bd76-e8171e621b58" providerId="AD" clId="Web-{1EA3F6A5-9B77-BDF5-25AF-F95115C8E3A4}" dt="2025-05-13T13:34:04.716" v="351"/>
          <ac:picMkLst>
            <pc:docMk/>
            <pc:sldMk cId="2568106916" sldId="269"/>
            <ac:picMk id="12" creationId="{B1D13E1E-6D8F-CFEA-402C-F8EE81CBE2B6}"/>
          </ac:picMkLst>
        </pc:picChg>
        <pc:picChg chg="add mod">
          <ac:chgData name="Joshua Denton" userId="S::dentonj@sgcyp.org.uk::0c00c58e-bc9d-429f-bd76-e8171e621b58" providerId="AD" clId="Web-{1EA3F6A5-9B77-BDF5-25AF-F95115C8E3A4}" dt="2025-05-13T13:35:39.484" v="364" actId="1076"/>
          <ac:picMkLst>
            <pc:docMk/>
            <pc:sldMk cId="2568106916" sldId="269"/>
            <ac:picMk id="13" creationId="{3C6B23C5-42F1-800F-CD6C-24C5F77F9B4A}"/>
          </ac:picMkLst>
        </pc:picChg>
        <pc:cxnChg chg="add mod">
          <ac:chgData name="Joshua Denton" userId="S::dentonj@sgcyp.org.uk::0c00c58e-bc9d-429f-bd76-e8171e621b58" providerId="AD" clId="Web-{1EA3F6A5-9B77-BDF5-25AF-F95115C8E3A4}" dt="2025-05-13T13:33:51.341" v="345" actId="1076"/>
          <ac:cxnSpMkLst>
            <pc:docMk/>
            <pc:sldMk cId="2568106916" sldId="269"/>
            <ac:cxnSpMk id="7" creationId="{DA3BD0A8-F86A-A4AE-0538-00C2CDC72BBE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33:56.044" v="347" actId="1076"/>
          <ac:cxnSpMkLst>
            <pc:docMk/>
            <pc:sldMk cId="2568106916" sldId="269"/>
            <ac:cxnSpMk id="9" creationId="{3908240B-EF76-E9EA-AE0A-D319CCB45B58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33:53.528" v="346" actId="1076"/>
          <ac:cxnSpMkLst>
            <pc:docMk/>
            <pc:sldMk cId="2568106916" sldId="269"/>
            <ac:cxnSpMk id="11" creationId="{13967C5E-B9E4-F37A-69FD-A7A1FDC19352}"/>
          </ac:cxnSpMkLst>
        </pc:cxnChg>
      </pc:sldChg>
      <pc:sldChg chg="modSp new">
        <pc:chgData name="Joshua Denton" userId="S::dentonj@sgcyp.org.uk::0c00c58e-bc9d-429f-bd76-e8171e621b58" providerId="AD" clId="Web-{1EA3F6A5-9B77-BDF5-25AF-F95115C8E3A4}" dt="2025-05-13T13:17:07.817" v="192" actId="20577"/>
        <pc:sldMkLst>
          <pc:docMk/>
          <pc:sldMk cId="173936046" sldId="270"/>
        </pc:sldMkLst>
        <pc:spChg chg="mod">
          <ac:chgData name="Joshua Denton" userId="S::dentonj@sgcyp.org.uk::0c00c58e-bc9d-429f-bd76-e8171e621b58" providerId="AD" clId="Web-{1EA3F6A5-9B77-BDF5-25AF-F95115C8E3A4}" dt="2025-05-13T13:14:53.111" v="58" actId="20577"/>
          <ac:spMkLst>
            <pc:docMk/>
            <pc:sldMk cId="173936046" sldId="270"/>
            <ac:spMk id="2" creationId="{1E62415E-61A9-48DF-3302-BA03DED158EE}"/>
          </ac:spMkLst>
        </pc:spChg>
        <pc:spChg chg="mod">
          <ac:chgData name="Joshua Denton" userId="S::dentonj@sgcyp.org.uk::0c00c58e-bc9d-429f-bd76-e8171e621b58" providerId="AD" clId="Web-{1EA3F6A5-9B77-BDF5-25AF-F95115C8E3A4}" dt="2025-05-13T13:17:07.817" v="192" actId="20577"/>
          <ac:spMkLst>
            <pc:docMk/>
            <pc:sldMk cId="173936046" sldId="270"/>
            <ac:spMk id="3" creationId="{B2487784-1C26-5BB2-4CEF-64EBACBD1B9D}"/>
          </ac:spMkLst>
        </pc:spChg>
      </pc:sldChg>
      <pc:sldChg chg="addSp delSp modSp add ord replId">
        <pc:chgData name="Joshua Denton" userId="S::dentonj@sgcyp.org.uk::0c00c58e-bc9d-429f-bd76-e8171e621b58" providerId="AD" clId="Web-{1EA3F6A5-9B77-BDF5-25AF-F95115C8E3A4}" dt="2025-05-13T13:28:11.020" v="218"/>
        <pc:sldMkLst>
          <pc:docMk/>
          <pc:sldMk cId="3642120240" sldId="271"/>
        </pc:sldMkLst>
        <pc:spChg chg="mod">
          <ac:chgData name="Joshua Denton" userId="S::dentonj@sgcyp.org.uk::0c00c58e-bc9d-429f-bd76-e8171e621b58" providerId="AD" clId="Web-{1EA3F6A5-9B77-BDF5-25AF-F95115C8E3A4}" dt="2025-05-13T13:26:35.409" v="207" actId="20577"/>
          <ac:spMkLst>
            <pc:docMk/>
            <pc:sldMk cId="3642120240" sldId="271"/>
            <ac:spMk id="5" creationId="{0747FE1F-E219-BAB6-D996-029E5889FCAA}"/>
          </ac:spMkLst>
        </pc:spChg>
        <pc:cxnChg chg="add del">
          <ac:chgData name="Joshua Denton" userId="S::dentonj@sgcyp.org.uk::0c00c58e-bc9d-429f-bd76-e8171e621b58" providerId="AD" clId="Web-{1EA3F6A5-9B77-BDF5-25AF-F95115C8E3A4}" dt="2025-05-13T13:27:04.972" v="209"/>
          <ac:cxnSpMkLst>
            <pc:docMk/>
            <pc:sldMk cId="3642120240" sldId="271"/>
            <ac:cxnSpMk id="3" creationId="{3BE6B05C-40C4-106F-36FF-CB171F7110CF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27:30.113" v="213"/>
          <ac:cxnSpMkLst>
            <pc:docMk/>
            <pc:sldMk cId="3642120240" sldId="271"/>
            <ac:cxnSpMk id="4" creationId="{6F05A3DD-D3BB-B74B-7E62-FC46E867D1FC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27:54.410" v="215"/>
          <ac:cxnSpMkLst>
            <pc:docMk/>
            <pc:sldMk cId="3642120240" sldId="271"/>
            <ac:cxnSpMk id="6" creationId="{0F0C33CC-4EFB-1025-573A-F6DA4B9849C2}"/>
          </ac:cxnSpMkLst>
        </pc:cxnChg>
        <pc:cxnChg chg="add mod">
          <ac:chgData name="Joshua Denton" userId="S::dentonj@sgcyp.org.uk::0c00c58e-bc9d-429f-bd76-e8171e621b58" providerId="AD" clId="Web-{1EA3F6A5-9B77-BDF5-25AF-F95115C8E3A4}" dt="2025-05-13T13:28:04.348" v="217" actId="1076"/>
          <ac:cxnSpMkLst>
            <pc:docMk/>
            <pc:sldMk cId="3642120240" sldId="271"/>
            <ac:cxnSpMk id="7" creationId="{0696D85A-36CC-B399-16B4-B7BB988516ED}"/>
          </ac:cxnSpMkLst>
        </pc:cxnChg>
      </pc:sldChg>
    </pc:docChg>
  </pc:docChgLst>
  <pc:docChgLst>
    <pc:chgData name="Joshua Denton" userId="S::dentonj@sgcyp.org.uk::0c00c58e-bc9d-429f-bd76-e8171e621b58" providerId="AD" clId="Web-{DC11BA6A-3135-F936-51B0-4A726A80CBBB}"/>
    <pc:docChg chg="delSld modSld">
      <pc:chgData name="Joshua Denton" userId="S::dentonj@sgcyp.org.uk::0c00c58e-bc9d-429f-bd76-e8171e621b58" providerId="AD" clId="Web-{DC11BA6A-3135-F936-51B0-4A726A80CBBB}" dt="2025-05-07T13:12:12.167" v="31" actId="20577"/>
      <pc:docMkLst>
        <pc:docMk/>
      </pc:docMkLst>
      <pc:sldChg chg="modSp">
        <pc:chgData name="Joshua Denton" userId="S::dentonj@sgcyp.org.uk::0c00c58e-bc9d-429f-bd76-e8171e621b58" providerId="AD" clId="Web-{DC11BA6A-3135-F936-51B0-4A726A80CBBB}" dt="2025-05-07T13:12:12.167" v="31" actId="20577"/>
        <pc:sldMkLst>
          <pc:docMk/>
          <pc:sldMk cId="2716480080" sldId="257"/>
        </pc:sldMkLst>
        <pc:spChg chg="mod">
          <ac:chgData name="Joshua Denton" userId="S::dentonj@sgcyp.org.uk::0c00c58e-bc9d-429f-bd76-e8171e621b58" providerId="AD" clId="Web-{DC11BA6A-3135-F936-51B0-4A726A80CBBB}" dt="2025-05-07T13:11:47.963" v="28" actId="20577"/>
          <ac:spMkLst>
            <pc:docMk/>
            <pc:sldMk cId="2716480080" sldId="257"/>
            <ac:spMk id="2" creationId="{6024D8F3-4CBC-C288-0139-F32064F9FD75}"/>
          </ac:spMkLst>
        </pc:spChg>
        <pc:spChg chg="mod">
          <ac:chgData name="Joshua Denton" userId="S::dentonj@sgcyp.org.uk::0c00c58e-bc9d-429f-bd76-e8171e621b58" providerId="AD" clId="Web-{DC11BA6A-3135-F936-51B0-4A726A80CBBB}" dt="2025-05-07T13:12:12.167" v="31" actId="20577"/>
          <ac:spMkLst>
            <pc:docMk/>
            <pc:sldMk cId="2716480080" sldId="257"/>
            <ac:spMk id="3" creationId="{8DA9E6A4-E78F-514F-811E-50E44E1F5371}"/>
          </ac:spMkLst>
        </pc:spChg>
      </pc:sldChg>
      <pc:sldChg chg="modSp">
        <pc:chgData name="Joshua Denton" userId="S::dentonj@sgcyp.org.uk::0c00c58e-bc9d-429f-bd76-e8171e621b58" providerId="AD" clId="Web-{DC11BA6A-3135-F936-51B0-4A726A80CBBB}" dt="2025-05-07T13:05:21.296" v="26" actId="20577"/>
        <pc:sldMkLst>
          <pc:docMk/>
          <pc:sldMk cId="1363032660" sldId="258"/>
        </pc:sldMkLst>
        <pc:spChg chg="mod">
          <ac:chgData name="Joshua Denton" userId="S::dentonj@sgcyp.org.uk::0c00c58e-bc9d-429f-bd76-e8171e621b58" providerId="AD" clId="Web-{DC11BA6A-3135-F936-51B0-4A726A80CBBB}" dt="2025-05-07T13:05:21.296" v="26" actId="20577"/>
          <ac:spMkLst>
            <pc:docMk/>
            <pc:sldMk cId="1363032660" sldId="258"/>
            <ac:spMk id="2" creationId="{5AD96692-528A-80B4-1709-2A3E81C3737B}"/>
          </ac:spMkLst>
        </pc:spChg>
      </pc:sldChg>
      <pc:sldChg chg="del">
        <pc:chgData name="Joshua Denton" userId="S::dentonj@sgcyp.org.uk::0c00c58e-bc9d-429f-bd76-e8171e621b58" providerId="AD" clId="Web-{DC11BA6A-3135-F936-51B0-4A726A80CBBB}" dt="2025-05-07T12:55:21.937" v="4"/>
        <pc:sldMkLst>
          <pc:docMk/>
          <pc:sldMk cId="1845783082" sldId="259"/>
        </pc:sldMkLst>
      </pc:sldChg>
      <pc:sldChg chg="del">
        <pc:chgData name="Joshua Denton" userId="S::dentonj@sgcyp.org.uk::0c00c58e-bc9d-429f-bd76-e8171e621b58" providerId="AD" clId="Web-{DC11BA6A-3135-F936-51B0-4A726A80CBBB}" dt="2025-05-07T12:55:19.593" v="3"/>
        <pc:sldMkLst>
          <pc:docMk/>
          <pc:sldMk cId="3277600273" sldId="266"/>
        </pc:sldMkLst>
      </pc:sldChg>
      <pc:sldChg chg="del">
        <pc:chgData name="Joshua Denton" userId="S::dentonj@sgcyp.org.uk::0c00c58e-bc9d-429f-bd76-e8171e621b58" providerId="AD" clId="Web-{DC11BA6A-3135-F936-51B0-4A726A80CBBB}" dt="2025-05-07T12:55:12.468" v="0"/>
        <pc:sldMkLst>
          <pc:docMk/>
          <pc:sldMk cId="1843704513" sldId="267"/>
        </pc:sldMkLst>
      </pc:sldChg>
      <pc:sldChg chg="addSp delSp modSp">
        <pc:chgData name="Joshua Denton" userId="S::dentonj@sgcyp.org.uk::0c00c58e-bc9d-429f-bd76-e8171e621b58" providerId="AD" clId="Web-{DC11BA6A-3135-F936-51B0-4A726A80CBBB}" dt="2025-05-07T12:55:15.077" v="1"/>
        <pc:sldMkLst>
          <pc:docMk/>
          <pc:sldMk cId="2907329132" sldId="268"/>
        </pc:sldMkLst>
        <pc:spChg chg="add mod">
          <ac:chgData name="Joshua Denton" userId="S::dentonj@sgcyp.org.uk::0c00c58e-bc9d-429f-bd76-e8171e621b58" providerId="AD" clId="Web-{DC11BA6A-3135-F936-51B0-4A726A80CBBB}" dt="2025-05-07T12:55:15.077" v="1"/>
          <ac:spMkLst>
            <pc:docMk/>
            <pc:sldMk cId="2907329132" sldId="268"/>
            <ac:spMk id="5" creationId="{9B97D60A-5488-DF2D-7304-6D9E75099A8D}"/>
          </ac:spMkLst>
        </pc:spChg>
        <pc:picChg chg="del">
          <ac:chgData name="Joshua Denton" userId="S::dentonj@sgcyp.org.uk::0c00c58e-bc9d-429f-bd76-e8171e621b58" providerId="AD" clId="Web-{DC11BA6A-3135-F936-51B0-4A726A80CBBB}" dt="2025-05-07T12:55:15.077" v="1"/>
          <ac:picMkLst>
            <pc:docMk/>
            <pc:sldMk cId="2907329132" sldId="268"/>
            <ac:picMk id="4" creationId="{F0D1632F-B0A5-4933-79F3-628BC0F59C48}"/>
          </ac:picMkLst>
        </pc:picChg>
      </pc:sldChg>
      <pc:sldChg chg="addSp delSp modSp">
        <pc:chgData name="Joshua Denton" userId="S::dentonj@sgcyp.org.uk::0c00c58e-bc9d-429f-bd76-e8171e621b58" providerId="AD" clId="Web-{DC11BA6A-3135-F936-51B0-4A726A80CBBB}" dt="2025-05-07T12:55:18.030" v="2"/>
        <pc:sldMkLst>
          <pc:docMk/>
          <pc:sldMk cId="2568106916" sldId="269"/>
        </pc:sldMkLst>
        <pc:spChg chg="add mod">
          <ac:chgData name="Joshua Denton" userId="S::dentonj@sgcyp.org.uk::0c00c58e-bc9d-429f-bd76-e8171e621b58" providerId="AD" clId="Web-{DC11BA6A-3135-F936-51B0-4A726A80CBBB}" dt="2025-05-07T12:55:18.030" v="2"/>
          <ac:spMkLst>
            <pc:docMk/>
            <pc:sldMk cId="2568106916" sldId="269"/>
            <ac:spMk id="5" creationId="{32D255C6-7281-0EA6-3A59-DA72CC97690F}"/>
          </ac:spMkLst>
        </pc:spChg>
        <pc:picChg chg="del">
          <ac:chgData name="Joshua Denton" userId="S::dentonj@sgcyp.org.uk::0c00c58e-bc9d-429f-bd76-e8171e621b58" providerId="AD" clId="Web-{DC11BA6A-3135-F936-51B0-4A726A80CBBB}" dt="2025-05-07T12:55:18.030" v="2"/>
          <ac:picMkLst>
            <pc:docMk/>
            <pc:sldMk cId="2568106916" sldId="269"/>
            <ac:picMk id="4" creationId="{E408C3B4-8DE4-4FDC-3305-9BCA48C0C07A}"/>
          </ac:picMkLst>
        </pc:picChg>
      </pc:sldChg>
    </pc:docChg>
  </pc:docChgLst>
  <pc:docChgLst>
    <pc:chgData name="Joshua Denton" userId="S::dentonj@sgcyp.org.uk::0c00c58e-bc9d-429f-bd76-e8171e621b58" providerId="AD" clId="Web-{D212E8F7-FE6A-4390-90ED-2B9921ABFE61}"/>
    <pc:docChg chg="delSld">
      <pc:chgData name="Joshua Denton" userId="S::dentonj@sgcyp.org.uk::0c00c58e-bc9d-429f-bd76-e8171e621b58" providerId="AD" clId="Web-{D212E8F7-FE6A-4390-90ED-2B9921ABFE61}" dt="2022-05-17T07:43:55.939" v="0"/>
      <pc:docMkLst>
        <pc:docMk/>
      </pc:docMkLst>
      <pc:sldChg chg="del">
        <pc:chgData name="Joshua Denton" userId="S::dentonj@sgcyp.org.uk::0c00c58e-bc9d-429f-bd76-e8171e621b58" providerId="AD" clId="Web-{D212E8F7-FE6A-4390-90ED-2B9921ABFE61}" dt="2022-05-17T07:43:55.939" v="0"/>
        <pc:sldMkLst>
          <pc:docMk/>
          <pc:sldMk cId="2136640694" sldId="262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63AF42-0B8F-400F-87B2-3CCC602B2BD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40FD306-D4F1-4781-AEEC-420EBDCE55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Measuring distances </a:t>
          </a:r>
        </a:p>
      </dgm:t>
    </dgm:pt>
    <dgm:pt modelId="{3A20A356-8290-44F4-8B2E-E6D6355211F3}" type="parTrans" cxnId="{6D5BEF3F-01D4-42A5-8A5B-2589ED3C247B}">
      <dgm:prSet/>
      <dgm:spPr/>
      <dgm:t>
        <a:bodyPr/>
        <a:lstStyle/>
        <a:p>
          <a:endParaRPr lang="en-US"/>
        </a:p>
      </dgm:t>
    </dgm:pt>
    <dgm:pt modelId="{9C182B55-4D1C-4507-BDFD-560C83478672}" type="sibTrans" cxnId="{6D5BEF3F-01D4-42A5-8A5B-2589ED3C247B}">
      <dgm:prSet/>
      <dgm:spPr/>
      <dgm:t>
        <a:bodyPr/>
        <a:lstStyle/>
        <a:p>
          <a:endParaRPr lang="en-US"/>
        </a:p>
      </dgm:t>
    </dgm:pt>
    <dgm:pt modelId="{4F0FEEFF-BB16-49F0-AA31-46C919E1BC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Shopping – four operations </a:t>
          </a:r>
        </a:p>
      </dgm:t>
    </dgm:pt>
    <dgm:pt modelId="{D4BCB976-43E9-4CA9-85A3-D83E58D7EFC3}" type="parTrans" cxnId="{56D71AF0-4F53-4391-8058-20520E6B9082}">
      <dgm:prSet/>
      <dgm:spPr/>
      <dgm:t>
        <a:bodyPr/>
        <a:lstStyle/>
        <a:p>
          <a:endParaRPr lang="en-US"/>
        </a:p>
      </dgm:t>
    </dgm:pt>
    <dgm:pt modelId="{11C8EACD-0CF0-443B-9C3A-074B6664872A}" type="sibTrans" cxnId="{56D71AF0-4F53-4391-8058-20520E6B9082}">
      <dgm:prSet/>
      <dgm:spPr/>
      <dgm:t>
        <a:bodyPr/>
        <a:lstStyle/>
        <a:p>
          <a:endParaRPr lang="en-US"/>
        </a:p>
      </dgm:t>
    </dgm:pt>
    <dgm:pt modelId="{805F650C-69D3-408A-80B4-9FD17A71E5C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Weight </a:t>
          </a:r>
          <a:endParaRPr lang="en-US">
            <a:latin typeface="Georgia Pro"/>
          </a:endParaRPr>
        </a:p>
      </dgm:t>
    </dgm:pt>
    <dgm:pt modelId="{6A76A0F7-9D23-4FFD-8CDC-A3744375BBB9}" type="parTrans" cxnId="{6249799A-F716-4643-978C-798272953BA8}">
      <dgm:prSet/>
      <dgm:spPr/>
      <dgm:t>
        <a:bodyPr/>
        <a:lstStyle/>
        <a:p>
          <a:endParaRPr lang="en-US"/>
        </a:p>
      </dgm:t>
    </dgm:pt>
    <dgm:pt modelId="{BA344A35-C26B-4DC6-9EF0-34B98835E069}" type="sibTrans" cxnId="{6249799A-F716-4643-978C-798272953BA8}">
      <dgm:prSet/>
      <dgm:spPr/>
      <dgm:t>
        <a:bodyPr/>
        <a:lstStyle/>
        <a:p>
          <a:endParaRPr lang="en-US"/>
        </a:p>
      </dgm:t>
    </dgm:pt>
    <dgm:pt modelId="{F1D024E9-0DAA-4C82-ADD1-244E0DBFB46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Georgia Pro"/>
            </a:rPr>
            <a:t>Gardening</a:t>
          </a:r>
        </a:p>
      </dgm:t>
    </dgm:pt>
    <dgm:pt modelId="{F3056E8F-3C22-4E9C-BE40-9E179E9FF9F1}" type="parTrans" cxnId="{F3C758A0-6130-489E-A06E-E5FD52CB60DF}">
      <dgm:prSet/>
      <dgm:spPr/>
    </dgm:pt>
    <dgm:pt modelId="{7059858B-CCBF-4B4E-A524-AC32A347C307}" type="sibTrans" cxnId="{F3C758A0-6130-489E-A06E-E5FD52CB60DF}">
      <dgm:prSet/>
      <dgm:spPr/>
    </dgm:pt>
    <dgm:pt modelId="{4D5B92AF-3EAC-485B-B848-01334CF33E18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Georgia Pro"/>
            </a:rPr>
            <a:t>Cooking</a:t>
          </a:r>
          <a:r>
            <a:rPr lang="en-US"/>
            <a:t> </a:t>
          </a:r>
        </a:p>
      </dgm:t>
    </dgm:pt>
    <dgm:pt modelId="{C25DEDF7-5815-471C-90C4-8DF72AD130DA}" type="parTrans" cxnId="{3BA7D2E4-8145-4293-846B-F9895A17F12E}">
      <dgm:prSet/>
      <dgm:spPr/>
    </dgm:pt>
    <dgm:pt modelId="{B45B132B-5AD0-4431-B2FE-6F484C46892F}" type="sibTrans" cxnId="{3BA7D2E4-8145-4293-846B-F9895A17F12E}">
      <dgm:prSet/>
      <dgm:spPr/>
    </dgm:pt>
    <dgm:pt modelId="{6273B334-CB4D-47B2-AA3D-1D0BB62EE579}" type="pres">
      <dgm:prSet presAssocID="{CA63AF42-0B8F-400F-87B2-3CCC602B2BDE}" presName="root" presStyleCnt="0">
        <dgm:presLayoutVars>
          <dgm:dir/>
          <dgm:resizeHandles val="exact"/>
        </dgm:presLayoutVars>
      </dgm:prSet>
      <dgm:spPr/>
    </dgm:pt>
    <dgm:pt modelId="{B78A5077-6CBC-4A42-A056-5B84277DB796}" type="pres">
      <dgm:prSet presAssocID="{E40FD306-D4F1-4781-AEEC-420EBDCE5593}" presName="compNode" presStyleCnt="0"/>
      <dgm:spPr/>
    </dgm:pt>
    <dgm:pt modelId="{F0B787CD-C13A-4068-B613-849463477E56}" type="pres">
      <dgm:prSet presAssocID="{E40FD306-D4F1-4781-AEEC-420EBDCE5593}" presName="bgRect" presStyleLbl="bgShp" presStyleIdx="0" presStyleCnt="5"/>
      <dgm:spPr/>
    </dgm:pt>
    <dgm:pt modelId="{0E2EBF68-2BE4-47B4-B441-FEA5C36A190F}" type="pres">
      <dgm:prSet presAssocID="{E40FD306-D4F1-4781-AEEC-420EBDCE559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1F48EA09-6F39-4C8A-A1DC-9399826A6507}" type="pres">
      <dgm:prSet presAssocID="{E40FD306-D4F1-4781-AEEC-420EBDCE5593}" presName="spaceRect" presStyleCnt="0"/>
      <dgm:spPr/>
    </dgm:pt>
    <dgm:pt modelId="{ECBF7246-7DE7-4628-960A-4DA475E78A0C}" type="pres">
      <dgm:prSet presAssocID="{E40FD306-D4F1-4781-AEEC-420EBDCE5593}" presName="parTx" presStyleLbl="revTx" presStyleIdx="0" presStyleCnt="5">
        <dgm:presLayoutVars>
          <dgm:chMax val="0"/>
          <dgm:chPref val="0"/>
        </dgm:presLayoutVars>
      </dgm:prSet>
      <dgm:spPr/>
    </dgm:pt>
    <dgm:pt modelId="{EA18E3B1-74B8-4FD5-8AEF-68C831647FFF}" type="pres">
      <dgm:prSet presAssocID="{9C182B55-4D1C-4507-BDFD-560C83478672}" presName="sibTrans" presStyleCnt="0"/>
      <dgm:spPr/>
    </dgm:pt>
    <dgm:pt modelId="{6D06CC7C-E477-477E-B748-795E830964C5}" type="pres">
      <dgm:prSet presAssocID="{4F0FEEFF-BB16-49F0-AA31-46C919E1BC64}" presName="compNode" presStyleCnt="0"/>
      <dgm:spPr/>
    </dgm:pt>
    <dgm:pt modelId="{A58C6A4C-8E2E-478B-A65C-93CB3B98FEF8}" type="pres">
      <dgm:prSet presAssocID="{4F0FEEFF-BB16-49F0-AA31-46C919E1BC64}" presName="bgRect" presStyleLbl="bgShp" presStyleIdx="1" presStyleCnt="5"/>
      <dgm:spPr/>
    </dgm:pt>
    <dgm:pt modelId="{11DC8C91-F501-4E13-8825-0981287BA201}" type="pres">
      <dgm:prSet presAssocID="{4F0FEEFF-BB16-49F0-AA31-46C919E1BC6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391D519E-A5FA-4270-A0E8-CABFF35ED0F5}" type="pres">
      <dgm:prSet presAssocID="{4F0FEEFF-BB16-49F0-AA31-46C919E1BC64}" presName="spaceRect" presStyleCnt="0"/>
      <dgm:spPr/>
    </dgm:pt>
    <dgm:pt modelId="{A38F7E94-4D42-429A-A18C-E7772C74B24B}" type="pres">
      <dgm:prSet presAssocID="{4F0FEEFF-BB16-49F0-AA31-46C919E1BC64}" presName="parTx" presStyleLbl="revTx" presStyleIdx="1" presStyleCnt="5">
        <dgm:presLayoutVars>
          <dgm:chMax val="0"/>
          <dgm:chPref val="0"/>
        </dgm:presLayoutVars>
      </dgm:prSet>
      <dgm:spPr/>
    </dgm:pt>
    <dgm:pt modelId="{001E9FB1-F9AF-4F96-9E54-30F24F9384D2}" type="pres">
      <dgm:prSet presAssocID="{11C8EACD-0CF0-443B-9C3A-074B6664872A}" presName="sibTrans" presStyleCnt="0"/>
      <dgm:spPr/>
    </dgm:pt>
    <dgm:pt modelId="{D719AE94-083A-4535-A437-4708A52BC877}" type="pres">
      <dgm:prSet presAssocID="{805F650C-69D3-408A-80B4-9FD17A71E5C7}" presName="compNode" presStyleCnt="0"/>
      <dgm:spPr/>
    </dgm:pt>
    <dgm:pt modelId="{A13CADF9-56E9-466B-B34E-2574A4EA20CE}" type="pres">
      <dgm:prSet presAssocID="{805F650C-69D3-408A-80B4-9FD17A71E5C7}" presName="bgRect" presStyleLbl="bgShp" presStyleIdx="2" presStyleCnt="5"/>
      <dgm:spPr/>
    </dgm:pt>
    <dgm:pt modelId="{28CF21CE-F4AF-4E28-9953-E72FFFCE0D9D}" type="pres">
      <dgm:prSet presAssocID="{805F650C-69D3-408A-80B4-9FD17A71E5C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"/>
        </a:ext>
      </dgm:extLst>
    </dgm:pt>
    <dgm:pt modelId="{0644616A-420B-4CB8-A4BB-CB353A4F9B83}" type="pres">
      <dgm:prSet presAssocID="{805F650C-69D3-408A-80B4-9FD17A71E5C7}" presName="spaceRect" presStyleCnt="0"/>
      <dgm:spPr/>
    </dgm:pt>
    <dgm:pt modelId="{08F9F0DF-DDFF-4FAF-9987-A3817A4BDED9}" type="pres">
      <dgm:prSet presAssocID="{805F650C-69D3-408A-80B4-9FD17A71E5C7}" presName="parTx" presStyleLbl="revTx" presStyleIdx="2" presStyleCnt="5">
        <dgm:presLayoutVars>
          <dgm:chMax val="0"/>
          <dgm:chPref val="0"/>
        </dgm:presLayoutVars>
      </dgm:prSet>
      <dgm:spPr/>
    </dgm:pt>
    <dgm:pt modelId="{120C91FC-2B64-40DB-99EB-5F27586F9FC9}" type="pres">
      <dgm:prSet presAssocID="{BA344A35-C26B-4DC6-9EF0-34B98835E069}" presName="sibTrans" presStyleCnt="0"/>
      <dgm:spPr/>
    </dgm:pt>
    <dgm:pt modelId="{53B75880-75D2-434F-9056-84FABE059790}" type="pres">
      <dgm:prSet presAssocID="{4D5B92AF-3EAC-485B-B848-01334CF33E18}" presName="compNode" presStyleCnt="0"/>
      <dgm:spPr/>
    </dgm:pt>
    <dgm:pt modelId="{EFCE649A-DFCB-44F5-9C04-E7661CC97608}" type="pres">
      <dgm:prSet presAssocID="{4D5B92AF-3EAC-485B-B848-01334CF33E18}" presName="bgRect" presStyleLbl="bgShp" presStyleIdx="3" presStyleCnt="5"/>
      <dgm:spPr/>
    </dgm:pt>
    <dgm:pt modelId="{E68656C9-3996-4EBB-BE48-8B8B2DD67816}" type="pres">
      <dgm:prSet presAssocID="{4D5B92AF-3EAC-485B-B848-01334CF33E18}" presName="iconRect" presStyleLbl="node1" presStyleIdx="3" presStyleCnt="5"/>
      <dgm:spPr/>
    </dgm:pt>
    <dgm:pt modelId="{9DB77AB9-63DD-4CB9-9582-A4B95F614B8B}" type="pres">
      <dgm:prSet presAssocID="{4D5B92AF-3EAC-485B-B848-01334CF33E18}" presName="spaceRect" presStyleCnt="0"/>
      <dgm:spPr/>
    </dgm:pt>
    <dgm:pt modelId="{84294DEF-A4F3-4181-A0D9-98993483AF1A}" type="pres">
      <dgm:prSet presAssocID="{4D5B92AF-3EAC-485B-B848-01334CF33E18}" presName="parTx" presStyleLbl="revTx" presStyleIdx="3" presStyleCnt="5">
        <dgm:presLayoutVars>
          <dgm:chMax val="0"/>
          <dgm:chPref val="0"/>
        </dgm:presLayoutVars>
      </dgm:prSet>
      <dgm:spPr/>
    </dgm:pt>
    <dgm:pt modelId="{D9DC3597-74D4-4F35-996E-F56E63F75462}" type="pres">
      <dgm:prSet presAssocID="{B45B132B-5AD0-4431-B2FE-6F484C46892F}" presName="sibTrans" presStyleCnt="0"/>
      <dgm:spPr/>
    </dgm:pt>
    <dgm:pt modelId="{26976F95-8709-4A47-9291-21171824BAA6}" type="pres">
      <dgm:prSet presAssocID="{F1D024E9-0DAA-4C82-ADD1-244E0DBFB46C}" presName="compNode" presStyleCnt="0"/>
      <dgm:spPr/>
    </dgm:pt>
    <dgm:pt modelId="{F38D6685-0DE4-4D98-A6C3-F1CEC3F5E980}" type="pres">
      <dgm:prSet presAssocID="{F1D024E9-0DAA-4C82-ADD1-244E0DBFB46C}" presName="bgRect" presStyleLbl="bgShp" presStyleIdx="4" presStyleCnt="5"/>
      <dgm:spPr/>
    </dgm:pt>
    <dgm:pt modelId="{E564D1FF-4634-46F8-BB55-BAA46C46A207}" type="pres">
      <dgm:prSet presAssocID="{F1D024E9-0DAA-4C82-ADD1-244E0DBFB46C}" presName="iconRect" presStyleLbl="node1" presStyleIdx="4" presStyleCnt="5"/>
      <dgm:spPr/>
    </dgm:pt>
    <dgm:pt modelId="{BDC26381-EDBE-4110-8AD7-8F4D9C08051B}" type="pres">
      <dgm:prSet presAssocID="{F1D024E9-0DAA-4C82-ADD1-244E0DBFB46C}" presName="spaceRect" presStyleCnt="0"/>
      <dgm:spPr/>
    </dgm:pt>
    <dgm:pt modelId="{4D2622F7-9D19-4436-A50B-950C638AB6C4}" type="pres">
      <dgm:prSet presAssocID="{F1D024E9-0DAA-4C82-ADD1-244E0DBFB46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0F7482B-10E5-4F7B-847F-D791C331F62B}" type="presOf" srcId="{CA63AF42-0B8F-400F-87B2-3CCC602B2BDE}" destId="{6273B334-CB4D-47B2-AA3D-1D0BB62EE579}" srcOrd="0" destOrd="0" presId="urn:microsoft.com/office/officeart/2018/2/layout/IconVerticalSolidList"/>
    <dgm:cxn modelId="{32C6A630-5F4A-445C-96F7-78504F664558}" type="presOf" srcId="{4D5B92AF-3EAC-485B-B848-01334CF33E18}" destId="{84294DEF-A4F3-4181-A0D9-98993483AF1A}" srcOrd="0" destOrd="0" presId="urn:microsoft.com/office/officeart/2018/2/layout/IconVerticalSolidList"/>
    <dgm:cxn modelId="{6D5BEF3F-01D4-42A5-8A5B-2589ED3C247B}" srcId="{CA63AF42-0B8F-400F-87B2-3CCC602B2BDE}" destId="{E40FD306-D4F1-4781-AEEC-420EBDCE5593}" srcOrd="0" destOrd="0" parTransId="{3A20A356-8290-44F4-8B2E-E6D6355211F3}" sibTransId="{9C182B55-4D1C-4507-BDFD-560C83478672}"/>
    <dgm:cxn modelId="{5B524B5C-1807-4F78-B22A-25D0C4D47220}" type="presOf" srcId="{F1D024E9-0DAA-4C82-ADD1-244E0DBFB46C}" destId="{4D2622F7-9D19-4436-A50B-950C638AB6C4}" srcOrd="0" destOrd="0" presId="urn:microsoft.com/office/officeart/2018/2/layout/IconVerticalSolidList"/>
    <dgm:cxn modelId="{613B7657-5F92-4849-AA66-5428A07BD218}" type="presOf" srcId="{E40FD306-D4F1-4781-AEEC-420EBDCE5593}" destId="{ECBF7246-7DE7-4628-960A-4DA475E78A0C}" srcOrd="0" destOrd="0" presId="urn:microsoft.com/office/officeart/2018/2/layout/IconVerticalSolidList"/>
    <dgm:cxn modelId="{6249799A-F716-4643-978C-798272953BA8}" srcId="{CA63AF42-0B8F-400F-87B2-3CCC602B2BDE}" destId="{805F650C-69D3-408A-80B4-9FD17A71E5C7}" srcOrd="2" destOrd="0" parTransId="{6A76A0F7-9D23-4FFD-8CDC-A3744375BBB9}" sibTransId="{BA344A35-C26B-4DC6-9EF0-34B98835E069}"/>
    <dgm:cxn modelId="{F3C758A0-6130-489E-A06E-E5FD52CB60DF}" srcId="{CA63AF42-0B8F-400F-87B2-3CCC602B2BDE}" destId="{F1D024E9-0DAA-4C82-ADD1-244E0DBFB46C}" srcOrd="4" destOrd="0" parTransId="{F3056E8F-3C22-4E9C-BE40-9E179E9FF9F1}" sibTransId="{7059858B-CCBF-4B4E-A524-AC32A347C307}"/>
    <dgm:cxn modelId="{A6B411A3-BA0F-42C6-94AF-26CFE45650F5}" type="presOf" srcId="{4F0FEEFF-BB16-49F0-AA31-46C919E1BC64}" destId="{A38F7E94-4D42-429A-A18C-E7772C74B24B}" srcOrd="0" destOrd="0" presId="urn:microsoft.com/office/officeart/2018/2/layout/IconVerticalSolidList"/>
    <dgm:cxn modelId="{84D88ECC-186E-4248-B385-9A243B5DCBDA}" type="presOf" srcId="{805F650C-69D3-408A-80B4-9FD17A71E5C7}" destId="{08F9F0DF-DDFF-4FAF-9987-A3817A4BDED9}" srcOrd="0" destOrd="0" presId="urn:microsoft.com/office/officeart/2018/2/layout/IconVerticalSolidList"/>
    <dgm:cxn modelId="{3BA7D2E4-8145-4293-846B-F9895A17F12E}" srcId="{CA63AF42-0B8F-400F-87B2-3CCC602B2BDE}" destId="{4D5B92AF-3EAC-485B-B848-01334CF33E18}" srcOrd="3" destOrd="0" parTransId="{C25DEDF7-5815-471C-90C4-8DF72AD130DA}" sibTransId="{B45B132B-5AD0-4431-B2FE-6F484C46892F}"/>
    <dgm:cxn modelId="{56D71AF0-4F53-4391-8058-20520E6B9082}" srcId="{CA63AF42-0B8F-400F-87B2-3CCC602B2BDE}" destId="{4F0FEEFF-BB16-49F0-AA31-46C919E1BC64}" srcOrd="1" destOrd="0" parTransId="{D4BCB976-43E9-4CA9-85A3-D83E58D7EFC3}" sibTransId="{11C8EACD-0CF0-443B-9C3A-074B6664872A}"/>
    <dgm:cxn modelId="{719FF586-D856-4430-99A5-A162800A1AA1}" type="presParOf" srcId="{6273B334-CB4D-47B2-AA3D-1D0BB62EE579}" destId="{B78A5077-6CBC-4A42-A056-5B84277DB796}" srcOrd="0" destOrd="0" presId="urn:microsoft.com/office/officeart/2018/2/layout/IconVerticalSolidList"/>
    <dgm:cxn modelId="{02AF22A8-81FA-4BA4-8964-EA62E34A5BE9}" type="presParOf" srcId="{B78A5077-6CBC-4A42-A056-5B84277DB796}" destId="{F0B787CD-C13A-4068-B613-849463477E56}" srcOrd="0" destOrd="0" presId="urn:microsoft.com/office/officeart/2018/2/layout/IconVerticalSolidList"/>
    <dgm:cxn modelId="{7B5EB90C-9361-4891-8E0B-195D305A3568}" type="presParOf" srcId="{B78A5077-6CBC-4A42-A056-5B84277DB796}" destId="{0E2EBF68-2BE4-47B4-B441-FEA5C36A190F}" srcOrd="1" destOrd="0" presId="urn:microsoft.com/office/officeart/2018/2/layout/IconVerticalSolidList"/>
    <dgm:cxn modelId="{D258AB48-4BE1-4209-9417-6CF844386A33}" type="presParOf" srcId="{B78A5077-6CBC-4A42-A056-5B84277DB796}" destId="{1F48EA09-6F39-4C8A-A1DC-9399826A6507}" srcOrd="2" destOrd="0" presId="urn:microsoft.com/office/officeart/2018/2/layout/IconVerticalSolidList"/>
    <dgm:cxn modelId="{A0270A9C-3E1A-4AB4-BE09-5A3BB5FD6E26}" type="presParOf" srcId="{B78A5077-6CBC-4A42-A056-5B84277DB796}" destId="{ECBF7246-7DE7-4628-960A-4DA475E78A0C}" srcOrd="3" destOrd="0" presId="urn:microsoft.com/office/officeart/2018/2/layout/IconVerticalSolidList"/>
    <dgm:cxn modelId="{28C74644-7692-44E7-A673-14BEF7141D9E}" type="presParOf" srcId="{6273B334-CB4D-47B2-AA3D-1D0BB62EE579}" destId="{EA18E3B1-74B8-4FD5-8AEF-68C831647FFF}" srcOrd="1" destOrd="0" presId="urn:microsoft.com/office/officeart/2018/2/layout/IconVerticalSolidList"/>
    <dgm:cxn modelId="{59A91337-C7B6-45D6-811F-EDB7CD7FE1AA}" type="presParOf" srcId="{6273B334-CB4D-47B2-AA3D-1D0BB62EE579}" destId="{6D06CC7C-E477-477E-B748-795E830964C5}" srcOrd="2" destOrd="0" presId="urn:microsoft.com/office/officeart/2018/2/layout/IconVerticalSolidList"/>
    <dgm:cxn modelId="{E6ABFE19-04B4-4B0B-9BB8-23B3041FCE11}" type="presParOf" srcId="{6D06CC7C-E477-477E-B748-795E830964C5}" destId="{A58C6A4C-8E2E-478B-A65C-93CB3B98FEF8}" srcOrd="0" destOrd="0" presId="urn:microsoft.com/office/officeart/2018/2/layout/IconVerticalSolidList"/>
    <dgm:cxn modelId="{ED6A1B3A-C7A8-41CE-B0C8-682CA87EA02E}" type="presParOf" srcId="{6D06CC7C-E477-477E-B748-795E830964C5}" destId="{11DC8C91-F501-4E13-8825-0981287BA201}" srcOrd="1" destOrd="0" presId="urn:microsoft.com/office/officeart/2018/2/layout/IconVerticalSolidList"/>
    <dgm:cxn modelId="{570CEEDF-BF8A-4663-882F-91BAE20A12B0}" type="presParOf" srcId="{6D06CC7C-E477-477E-B748-795E830964C5}" destId="{391D519E-A5FA-4270-A0E8-CABFF35ED0F5}" srcOrd="2" destOrd="0" presId="urn:microsoft.com/office/officeart/2018/2/layout/IconVerticalSolidList"/>
    <dgm:cxn modelId="{AF65A82A-C5C1-4A34-9D1D-4B6E4CCEFF83}" type="presParOf" srcId="{6D06CC7C-E477-477E-B748-795E830964C5}" destId="{A38F7E94-4D42-429A-A18C-E7772C74B24B}" srcOrd="3" destOrd="0" presId="urn:microsoft.com/office/officeart/2018/2/layout/IconVerticalSolidList"/>
    <dgm:cxn modelId="{79BE1B18-C496-4355-A971-936D2402D3AC}" type="presParOf" srcId="{6273B334-CB4D-47B2-AA3D-1D0BB62EE579}" destId="{001E9FB1-F9AF-4F96-9E54-30F24F9384D2}" srcOrd="3" destOrd="0" presId="urn:microsoft.com/office/officeart/2018/2/layout/IconVerticalSolidList"/>
    <dgm:cxn modelId="{22C64B31-4F25-4E39-8CE7-B4613AF57054}" type="presParOf" srcId="{6273B334-CB4D-47B2-AA3D-1D0BB62EE579}" destId="{D719AE94-083A-4535-A437-4708A52BC877}" srcOrd="4" destOrd="0" presId="urn:microsoft.com/office/officeart/2018/2/layout/IconVerticalSolidList"/>
    <dgm:cxn modelId="{361D75C1-F341-4D67-8E3B-F34B0183B761}" type="presParOf" srcId="{D719AE94-083A-4535-A437-4708A52BC877}" destId="{A13CADF9-56E9-466B-B34E-2574A4EA20CE}" srcOrd="0" destOrd="0" presId="urn:microsoft.com/office/officeart/2018/2/layout/IconVerticalSolidList"/>
    <dgm:cxn modelId="{12529B96-37F2-4B84-A929-13373CE886DB}" type="presParOf" srcId="{D719AE94-083A-4535-A437-4708A52BC877}" destId="{28CF21CE-F4AF-4E28-9953-E72FFFCE0D9D}" srcOrd="1" destOrd="0" presId="urn:microsoft.com/office/officeart/2018/2/layout/IconVerticalSolidList"/>
    <dgm:cxn modelId="{D5013F7E-2BD7-4268-8838-4DD581490A69}" type="presParOf" srcId="{D719AE94-083A-4535-A437-4708A52BC877}" destId="{0644616A-420B-4CB8-A4BB-CB353A4F9B83}" srcOrd="2" destOrd="0" presId="urn:microsoft.com/office/officeart/2018/2/layout/IconVerticalSolidList"/>
    <dgm:cxn modelId="{AABD0973-390E-44FC-B998-3A6FFD4912E4}" type="presParOf" srcId="{D719AE94-083A-4535-A437-4708A52BC877}" destId="{08F9F0DF-DDFF-4FAF-9987-A3817A4BDED9}" srcOrd="3" destOrd="0" presId="urn:microsoft.com/office/officeart/2018/2/layout/IconVerticalSolidList"/>
    <dgm:cxn modelId="{1D25BA38-D56D-46B1-AC9C-710B2030DCBA}" type="presParOf" srcId="{6273B334-CB4D-47B2-AA3D-1D0BB62EE579}" destId="{120C91FC-2B64-40DB-99EB-5F27586F9FC9}" srcOrd="5" destOrd="0" presId="urn:microsoft.com/office/officeart/2018/2/layout/IconVerticalSolidList"/>
    <dgm:cxn modelId="{628DA108-185E-42BA-ACA5-7068BBD295E8}" type="presParOf" srcId="{6273B334-CB4D-47B2-AA3D-1D0BB62EE579}" destId="{53B75880-75D2-434F-9056-84FABE059790}" srcOrd="6" destOrd="0" presId="urn:microsoft.com/office/officeart/2018/2/layout/IconVerticalSolidList"/>
    <dgm:cxn modelId="{4AB77C0F-7D82-44DF-A924-1A3987F107D7}" type="presParOf" srcId="{53B75880-75D2-434F-9056-84FABE059790}" destId="{EFCE649A-DFCB-44F5-9C04-E7661CC97608}" srcOrd="0" destOrd="0" presId="urn:microsoft.com/office/officeart/2018/2/layout/IconVerticalSolidList"/>
    <dgm:cxn modelId="{AE447A95-D1C1-45E1-AC4E-5218AA8A6DEA}" type="presParOf" srcId="{53B75880-75D2-434F-9056-84FABE059790}" destId="{E68656C9-3996-4EBB-BE48-8B8B2DD67816}" srcOrd="1" destOrd="0" presId="urn:microsoft.com/office/officeart/2018/2/layout/IconVerticalSolidList"/>
    <dgm:cxn modelId="{8D0151FA-53EC-4003-B1AD-DA889D2FDCBE}" type="presParOf" srcId="{53B75880-75D2-434F-9056-84FABE059790}" destId="{9DB77AB9-63DD-4CB9-9582-A4B95F614B8B}" srcOrd="2" destOrd="0" presId="urn:microsoft.com/office/officeart/2018/2/layout/IconVerticalSolidList"/>
    <dgm:cxn modelId="{0663C4DB-6EB4-4D17-B739-85206FA28AB0}" type="presParOf" srcId="{53B75880-75D2-434F-9056-84FABE059790}" destId="{84294DEF-A4F3-4181-A0D9-98993483AF1A}" srcOrd="3" destOrd="0" presId="urn:microsoft.com/office/officeart/2018/2/layout/IconVerticalSolidList"/>
    <dgm:cxn modelId="{BB3B38F2-DACC-4651-832E-B91452A25F4E}" type="presParOf" srcId="{6273B334-CB4D-47B2-AA3D-1D0BB62EE579}" destId="{D9DC3597-74D4-4F35-996E-F56E63F75462}" srcOrd="7" destOrd="0" presId="urn:microsoft.com/office/officeart/2018/2/layout/IconVerticalSolidList"/>
    <dgm:cxn modelId="{9BA62703-6E2A-4C84-BA13-DDB3C4E9E5A9}" type="presParOf" srcId="{6273B334-CB4D-47B2-AA3D-1D0BB62EE579}" destId="{26976F95-8709-4A47-9291-21171824BAA6}" srcOrd="8" destOrd="0" presId="urn:microsoft.com/office/officeart/2018/2/layout/IconVerticalSolidList"/>
    <dgm:cxn modelId="{B42C2F9A-4E02-48B9-9084-8E4DC1C1D925}" type="presParOf" srcId="{26976F95-8709-4A47-9291-21171824BAA6}" destId="{F38D6685-0DE4-4D98-A6C3-F1CEC3F5E980}" srcOrd="0" destOrd="0" presId="urn:microsoft.com/office/officeart/2018/2/layout/IconVerticalSolidList"/>
    <dgm:cxn modelId="{69254F09-12DA-492F-ADA4-CE174FE8B245}" type="presParOf" srcId="{26976F95-8709-4A47-9291-21171824BAA6}" destId="{E564D1FF-4634-46F8-BB55-BAA46C46A207}" srcOrd="1" destOrd="0" presId="urn:microsoft.com/office/officeart/2018/2/layout/IconVerticalSolidList"/>
    <dgm:cxn modelId="{3C69C0F7-913C-4ED9-98CB-F6D992394130}" type="presParOf" srcId="{26976F95-8709-4A47-9291-21171824BAA6}" destId="{BDC26381-EDBE-4110-8AD7-8F4D9C08051B}" srcOrd="2" destOrd="0" presId="urn:microsoft.com/office/officeart/2018/2/layout/IconVerticalSolidList"/>
    <dgm:cxn modelId="{34563221-68BF-4A82-B629-852F53D73277}" type="presParOf" srcId="{26976F95-8709-4A47-9291-21171824BAA6}" destId="{4D2622F7-9D19-4436-A50B-950C638AB6C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B787CD-C13A-4068-B613-849463477E56}">
      <dsp:nvSpPr>
        <dsp:cNvPr id="0" name=""/>
        <dsp:cNvSpPr/>
      </dsp:nvSpPr>
      <dsp:spPr>
        <a:xfrm>
          <a:off x="0" y="4286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EBF68-2BE4-47B4-B441-FEA5C36A190F}">
      <dsp:nvSpPr>
        <dsp:cNvPr id="0" name=""/>
        <dsp:cNvSpPr/>
      </dsp:nvSpPr>
      <dsp:spPr>
        <a:xfrm>
          <a:off x="276173" y="209704"/>
          <a:ext cx="502134" cy="5021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BF7246-7DE7-4628-960A-4DA475E78A0C}">
      <dsp:nvSpPr>
        <dsp:cNvPr id="0" name=""/>
        <dsp:cNvSpPr/>
      </dsp:nvSpPr>
      <dsp:spPr>
        <a:xfrm>
          <a:off x="1054481" y="4286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Measuring distances </a:t>
          </a:r>
        </a:p>
      </dsp:txBody>
      <dsp:txXfrm>
        <a:off x="1054481" y="4286"/>
        <a:ext cx="5186187" cy="912971"/>
      </dsp:txXfrm>
    </dsp:sp>
    <dsp:sp modelId="{A58C6A4C-8E2E-478B-A65C-93CB3B98FEF8}">
      <dsp:nvSpPr>
        <dsp:cNvPr id="0" name=""/>
        <dsp:cNvSpPr/>
      </dsp:nvSpPr>
      <dsp:spPr>
        <a:xfrm>
          <a:off x="0" y="1145500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DC8C91-F501-4E13-8825-0981287BA201}">
      <dsp:nvSpPr>
        <dsp:cNvPr id="0" name=""/>
        <dsp:cNvSpPr/>
      </dsp:nvSpPr>
      <dsp:spPr>
        <a:xfrm>
          <a:off x="276173" y="1350918"/>
          <a:ext cx="502134" cy="5021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F7E94-4D42-429A-A18C-E7772C74B24B}">
      <dsp:nvSpPr>
        <dsp:cNvPr id="0" name=""/>
        <dsp:cNvSpPr/>
      </dsp:nvSpPr>
      <dsp:spPr>
        <a:xfrm>
          <a:off x="1054481" y="1145500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Shopping – four operations </a:t>
          </a:r>
        </a:p>
      </dsp:txBody>
      <dsp:txXfrm>
        <a:off x="1054481" y="1145500"/>
        <a:ext cx="5186187" cy="912971"/>
      </dsp:txXfrm>
    </dsp:sp>
    <dsp:sp modelId="{A13CADF9-56E9-466B-B34E-2574A4EA20CE}">
      <dsp:nvSpPr>
        <dsp:cNvPr id="0" name=""/>
        <dsp:cNvSpPr/>
      </dsp:nvSpPr>
      <dsp:spPr>
        <a:xfrm>
          <a:off x="0" y="2286714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CF21CE-F4AF-4E28-9953-E72FFFCE0D9D}">
      <dsp:nvSpPr>
        <dsp:cNvPr id="0" name=""/>
        <dsp:cNvSpPr/>
      </dsp:nvSpPr>
      <dsp:spPr>
        <a:xfrm>
          <a:off x="276173" y="2492132"/>
          <a:ext cx="502134" cy="5021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9F0DF-DDFF-4FAF-9987-A3817A4BDED9}">
      <dsp:nvSpPr>
        <dsp:cNvPr id="0" name=""/>
        <dsp:cNvSpPr/>
      </dsp:nvSpPr>
      <dsp:spPr>
        <a:xfrm>
          <a:off x="1054481" y="2286714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Weight </a:t>
          </a:r>
          <a:endParaRPr lang="en-US" sz="1900" kern="1200">
            <a:latin typeface="Georgia Pro"/>
          </a:endParaRPr>
        </a:p>
      </dsp:txBody>
      <dsp:txXfrm>
        <a:off x="1054481" y="2286714"/>
        <a:ext cx="5186187" cy="912971"/>
      </dsp:txXfrm>
    </dsp:sp>
    <dsp:sp modelId="{EFCE649A-DFCB-44F5-9C04-E7661CC97608}">
      <dsp:nvSpPr>
        <dsp:cNvPr id="0" name=""/>
        <dsp:cNvSpPr/>
      </dsp:nvSpPr>
      <dsp:spPr>
        <a:xfrm>
          <a:off x="0" y="3427928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8656C9-3996-4EBB-BE48-8B8B2DD67816}">
      <dsp:nvSpPr>
        <dsp:cNvPr id="0" name=""/>
        <dsp:cNvSpPr/>
      </dsp:nvSpPr>
      <dsp:spPr>
        <a:xfrm>
          <a:off x="276173" y="3633346"/>
          <a:ext cx="502134" cy="5021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94DEF-A4F3-4181-A0D9-98993483AF1A}">
      <dsp:nvSpPr>
        <dsp:cNvPr id="0" name=""/>
        <dsp:cNvSpPr/>
      </dsp:nvSpPr>
      <dsp:spPr>
        <a:xfrm>
          <a:off x="1054481" y="3427928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Georgia Pro"/>
            </a:rPr>
            <a:t>Cooking</a:t>
          </a:r>
          <a:r>
            <a:rPr lang="en-US" sz="1900" kern="1200"/>
            <a:t> </a:t>
          </a:r>
        </a:p>
      </dsp:txBody>
      <dsp:txXfrm>
        <a:off x="1054481" y="3427928"/>
        <a:ext cx="5186187" cy="912971"/>
      </dsp:txXfrm>
    </dsp:sp>
    <dsp:sp modelId="{F38D6685-0DE4-4D98-A6C3-F1CEC3F5E980}">
      <dsp:nvSpPr>
        <dsp:cNvPr id="0" name=""/>
        <dsp:cNvSpPr/>
      </dsp:nvSpPr>
      <dsp:spPr>
        <a:xfrm>
          <a:off x="0" y="4569142"/>
          <a:ext cx="6240668" cy="9129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64D1FF-4634-46F8-BB55-BAA46C46A207}">
      <dsp:nvSpPr>
        <dsp:cNvPr id="0" name=""/>
        <dsp:cNvSpPr/>
      </dsp:nvSpPr>
      <dsp:spPr>
        <a:xfrm>
          <a:off x="276173" y="4774561"/>
          <a:ext cx="502134" cy="50213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2622F7-9D19-4436-A50B-950C638AB6C4}">
      <dsp:nvSpPr>
        <dsp:cNvPr id="0" name=""/>
        <dsp:cNvSpPr/>
      </dsp:nvSpPr>
      <dsp:spPr>
        <a:xfrm>
          <a:off x="1054481" y="4569142"/>
          <a:ext cx="5186187" cy="912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623" tIns="96623" rIns="96623" bIns="966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Georgia Pro"/>
            </a:rPr>
            <a:t>Gardening</a:t>
          </a:r>
        </a:p>
      </dsp:txBody>
      <dsp:txXfrm>
        <a:off x="1054481" y="4569142"/>
        <a:ext cx="5186187" cy="9129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53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55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089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51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24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71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754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19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956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256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Wednesday, May 14,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Wednesday, May 14, 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215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955B3A-C08D-43E6-ABEF-A4F616FB6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19694A-8B4E-4127-9C08-9B8F39B6F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30C2AE-5D79-E609-1E69-AA04D09A516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74" b="6250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53E47F1-23BD-4D2B-B2D2-9087A6BE4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4077417"/>
            <a:ext cx="12188952" cy="2780581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899" y="4452732"/>
            <a:ext cx="6501070" cy="155868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US" sz="9600" err="1">
                <a:solidFill>
                  <a:srgbClr val="FFFFFF"/>
                </a:solidFill>
                <a:ea typeface="Calibri Light"/>
                <a:cs typeface="Calibri Light"/>
              </a:rPr>
              <a:t>Maths</a:t>
            </a:r>
            <a:r>
              <a:rPr lang="en-US" sz="9600">
                <a:solidFill>
                  <a:srgbClr val="FFFFFF"/>
                </a:solidFill>
                <a:ea typeface="Calibri Light"/>
                <a:cs typeface="Calibri Light"/>
              </a:rPr>
              <a:t> at Blackhorse</a:t>
            </a:r>
            <a:endParaRPr lang="en-US" sz="96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56182" y="4452730"/>
            <a:ext cx="4700133" cy="1558679"/>
          </a:xfrm>
        </p:spPr>
        <p:txBody>
          <a:bodyPr anchor="b">
            <a:normAutofit/>
          </a:bodyPr>
          <a:lstStyle/>
          <a:p>
            <a:pPr algn="l"/>
            <a:endParaRPr lang="en-US" sz="2200">
              <a:solidFill>
                <a:srgbClr val="FFFFFF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F2CC60F-C99A-48C5-856F-3C79856E9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A2ED1C-4B10-41E7-9BF6-7447B99B9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4D8F3-4CBC-C288-0139-F32064F9F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9567" y="695804"/>
            <a:ext cx="10543032" cy="1325563"/>
          </a:xfrm>
        </p:spPr>
        <p:txBody>
          <a:bodyPr>
            <a:normAutofit fontScale="90000"/>
          </a:bodyPr>
          <a:lstStyle/>
          <a:p>
            <a:r>
              <a:rPr lang="en-US"/>
              <a:t>When do we teach </a:t>
            </a:r>
            <a:r>
              <a:rPr lang="en-US" err="1"/>
              <a:t>Maths</a:t>
            </a:r>
            <a:r>
              <a:rPr lang="en-US"/>
              <a:t> and what does it look like?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9E6A4-E78F-514F-811E-50E44E1F5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9568" y="2300078"/>
            <a:ext cx="9364088" cy="420638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/>
              <a:t>Key Stage 2 teaches their </a:t>
            </a:r>
            <a:r>
              <a:rPr lang="en-US" err="1"/>
              <a:t>Maths</a:t>
            </a:r>
            <a:r>
              <a:rPr lang="en-US" dirty="0"/>
              <a:t> every morning.</a:t>
            </a:r>
          </a:p>
          <a:p>
            <a:pPr marL="0" indent="0">
              <a:buNone/>
            </a:pPr>
            <a:r>
              <a:rPr lang="en-US" dirty="0"/>
              <a:t>Every session in Key Stage 2 (and 1) follows the same structure. </a:t>
            </a:r>
          </a:p>
          <a:p>
            <a:pPr marL="0" indent="0">
              <a:buNone/>
            </a:pPr>
            <a:r>
              <a:rPr lang="en-US" dirty="0"/>
              <a:t>We have broken our curriculum into different blocks. </a:t>
            </a:r>
          </a:p>
          <a:p>
            <a:pPr marL="0" indent="0">
              <a:buNone/>
            </a:pPr>
            <a:r>
              <a:rPr lang="en-US" dirty="0"/>
              <a:t>Each lesson also has the following sections - </a:t>
            </a:r>
          </a:p>
          <a:p>
            <a:r>
              <a:rPr lang="en-US" b="1" dirty="0"/>
              <a:t>Fluency </a:t>
            </a:r>
          </a:p>
          <a:p>
            <a:r>
              <a:rPr lang="en-US" b="1" dirty="0"/>
              <a:t>Varied fluency </a:t>
            </a:r>
          </a:p>
          <a:p>
            <a:r>
              <a:rPr lang="en-US" b="1" dirty="0"/>
              <a:t>Reasoning </a:t>
            </a:r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 dirty="0"/>
              <a:t>Investigations</a:t>
            </a:r>
          </a:p>
        </p:txBody>
      </p:sp>
    </p:spTree>
    <p:extLst>
      <p:ext uri="{BB962C8B-B14F-4D97-AF65-F5344CB8AC3E}">
        <p14:creationId xmlns:p14="http://schemas.microsoft.com/office/powerpoint/2010/main" val="271648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35D9B3-B2C5-40E1-BFF9-E01D0DB42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D96692-528A-80B4-1709-2A3E81C37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47" y="-6173"/>
            <a:ext cx="4028783" cy="2135867"/>
          </a:xfrm>
        </p:spPr>
        <p:txBody>
          <a:bodyPr anchor="b">
            <a:normAutofit/>
          </a:bodyPr>
          <a:lstStyle/>
          <a:p>
            <a:r>
              <a:rPr lang="en-US" sz="4800">
                <a:solidFill>
                  <a:schemeClr val="tx1"/>
                </a:solidFill>
              </a:rPr>
              <a:t>Modelling </a:t>
            </a:r>
            <a:r>
              <a:rPr lang="en-US" sz="4800" err="1">
                <a:solidFill>
                  <a:schemeClr val="tx1"/>
                </a:solidFill>
              </a:rPr>
              <a:t>Maths</a:t>
            </a:r>
            <a:r>
              <a:rPr lang="en-US" sz="4800">
                <a:solidFill>
                  <a:schemeClr val="tx1"/>
                </a:solidFill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EB624-064F-58C6-685B-67238D3D6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3089" y="2549773"/>
            <a:ext cx="4028783" cy="309544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000" b="1">
                <a:solidFill>
                  <a:schemeClr val="tx1"/>
                </a:solidFill>
              </a:rPr>
              <a:t>I do </a:t>
            </a:r>
          </a:p>
          <a:p>
            <a:endParaRPr lang="en-US" sz="4000" b="1">
              <a:solidFill>
                <a:schemeClr val="tx1"/>
              </a:solidFill>
            </a:endParaRPr>
          </a:p>
          <a:p>
            <a:r>
              <a:rPr lang="en-US" sz="4000" b="1">
                <a:solidFill>
                  <a:schemeClr val="tx1"/>
                </a:solidFill>
              </a:rPr>
              <a:t>We do </a:t>
            </a:r>
          </a:p>
          <a:p>
            <a:endParaRPr lang="en-US" sz="4000" b="1">
              <a:solidFill>
                <a:schemeClr val="tx1"/>
              </a:solidFill>
            </a:endParaRPr>
          </a:p>
          <a:p>
            <a:r>
              <a:rPr lang="en-US" sz="4000" b="1">
                <a:solidFill>
                  <a:schemeClr val="tx1"/>
                </a:solidFill>
              </a:rPr>
              <a:t>You do 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95061B-ADFC-4592-8BB1-0D542F6F6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042523" y="6081915"/>
            <a:ext cx="6460098" cy="781696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7" name="Graphic 6" descr="Calculator">
            <a:extLst>
              <a:ext uri="{FF2B5EF4-FFF2-40B4-BE49-F238E27FC236}">
                <a16:creationId xmlns:a16="http://schemas.microsoft.com/office/drawing/2014/main" id="{8E235A51-6123-1BD6-59A7-132EB587F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44859" y="710848"/>
            <a:ext cx="5452031" cy="5452031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67C3E3-D148-40AD-9F4C-431AA28AC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30DD030-ACB5-4C2C-AD03-51D52E277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03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551C3B6-A0D6-43F6-9F68-13666CDA5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Background Gray Rectangle">
            <a:extLst>
              <a:ext uri="{FF2B5EF4-FFF2-40B4-BE49-F238E27FC236}">
                <a16:creationId xmlns:a16="http://schemas.microsoft.com/office/drawing/2014/main" id="{C2E786E4-A5E8-4249-B185-D4A082278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14198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0756A0-7714-494C-B70D-3EA1A2307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3FB8294-5DA8-4320-95C0-2E49564FD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5800"/>
            <a:ext cx="12190476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256958-58F8-95E7-A905-355D6514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36" y="677051"/>
            <a:ext cx="3132297" cy="88289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/>
              <a:t>Fluency 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6ED57D7-3283-4111-8331-20D63B7CB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59" y="68019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F369D5-F994-4512-9823-1596D8F3A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70C1A89-3D97-75E5-50D1-9DCE46B52B1A}"/>
              </a:ext>
            </a:extLst>
          </p:cNvPr>
          <p:cNvSpPr txBox="1"/>
          <p:nvPr/>
        </p:nvSpPr>
        <p:spPr>
          <a:xfrm>
            <a:off x="396815" y="1633268"/>
            <a:ext cx="11383992" cy="33239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3200"/>
              <a:t>This is a crucial part of the journey.</a:t>
            </a:r>
          </a:p>
          <a:p>
            <a:pPr marL="285750" indent="-285750">
              <a:buFont typeface="Arial"/>
              <a:buChar char="•"/>
            </a:pPr>
            <a:r>
              <a:rPr lang="en-US" sz="3200"/>
              <a:t>Ensures children can complete the calculation efficiently and accurately before moving forward. </a:t>
            </a:r>
          </a:p>
          <a:p>
            <a:pPr marL="285750" indent="-285750">
              <a:buFont typeface="Arial"/>
              <a:buChar char="•"/>
            </a:pPr>
            <a:r>
              <a:rPr lang="en-US" sz="3200"/>
              <a:t>Gives children time to </a:t>
            </a:r>
            <a:r>
              <a:rPr lang="en-US" sz="3200" err="1"/>
              <a:t>practise</a:t>
            </a:r>
            <a:r>
              <a:rPr lang="en-US" sz="3200"/>
              <a:t> the same specific skill over and over again. </a:t>
            </a:r>
          </a:p>
          <a:p>
            <a:pPr marL="285750" indent="-285750">
              <a:buFont typeface="Arial"/>
              <a:buChar char="•"/>
            </a:pPr>
            <a:r>
              <a:rPr lang="en-US" sz="3200"/>
              <a:t>Revisited constantly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2415E-61A9-48DF-3302-BA03DED15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the crucial learning KS2 children leaver Year 6 knowing?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487784-1C26-5BB2-4CEF-64EBACBD1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All times tables (by end of Year 4) </a:t>
            </a:r>
          </a:p>
          <a:p>
            <a:r>
              <a:rPr lang="en-US" dirty="0"/>
              <a:t>Formal multiplication, division, addition and subtraction</a:t>
            </a:r>
          </a:p>
          <a:p>
            <a:r>
              <a:rPr lang="en-US" dirty="0"/>
              <a:t>Firm understanding of fractions, including finding a fraction of an amount, adding and subtracting fractions. </a:t>
            </a:r>
          </a:p>
          <a:p>
            <a:r>
              <a:rPr lang="en-US" dirty="0"/>
              <a:t>Telling the time</a:t>
            </a:r>
          </a:p>
          <a:p>
            <a:r>
              <a:rPr lang="en-US"/>
              <a:t>Rounding and estimation</a:t>
            </a:r>
            <a:endParaRPr lang="en-US" dirty="0"/>
          </a:p>
          <a:p>
            <a:endParaRPr lang="en-US" dirty="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36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2FEC3-9DF4-CF52-6BF5-C8F5EB8B3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415" y="365125"/>
            <a:ext cx="8760241" cy="1339940"/>
          </a:xfrm>
        </p:spPr>
        <p:txBody>
          <a:bodyPr>
            <a:normAutofit fontScale="90000"/>
          </a:bodyPr>
          <a:lstStyle/>
          <a:p>
            <a:r>
              <a:rPr lang="en-US"/>
              <a:t>Support at home – times tables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94F51-EA35-112E-D2AE-BF85714B4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191" y="6124455"/>
            <a:ext cx="10543031" cy="7270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/>
              <a:t>This doesn’t even include all of the problem solving and reasoning questions that will include times tables, money, time, decimals, area, perimeter etc. </a:t>
            </a:r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06E81C03-DC49-A0FF-938C-26DA622A5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2483126"/>
            <a:ext cx="2743199" cy="1891747"/>
          </a:xfrm>
          <a:prstGeom prst="rect">
            <a:avLst/>
          </a:prstGeom>
        </p:spPr>
      </p:pic>
      <p:pic>
        <p:nvPicPr>
          <p:cNvPr id="5" name="Picture 5" descr="Table&#10;&#10;Description automatically generated">
            <a:extLst>
              <a:ext uri="{FF2B5EF4-FFF2-40B4-BE49-F238E27FC236}">
                <a16:creationId xmlns:a16="http://schemas.microsoft.com/office/drawing/2014/main" id="{2BCAFE31-CE9C-A4E1-152B-4AE3C7071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608" y="1275428"/>
            <a:ext cx="6639463" cy="46090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8EB5D2-60C6-6BA3-3735-D5F56ADDA5C1}"/>
              </a:ext>
            </a:extLst>
          </p:cNvPr>
          <p:cNvSpPr txBox="1"/>
          <p:nvPr/>
        </p:nvSpPr>
        <p:spPr>
          <a:xfrm>
            <a:off x="9684589" y="2984739"/>
            <a:ext cx="250569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39 objectives from Year 1 – 6 that relate to multiplication and division.</a:t>
            </a:r>
          </a:p>
        </p:txBody>
      </p:sp>
    </p:spTree>
    <p:extLst>
      <p:ext uri="{BB962C8B-B14F-4D97-AF65-F5344CB8AC3E}">
        <p14:creationId xmlns:p14="http://schemas.microsoft.com/office/powerpoint/2010/main" val="159462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62A41-9DFD-54D1-9FAC-F05A97E37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2397" y="595163"/>
            <a:ext cx="6474240" cy="1325563"/>
          </a:xfrm>
        </p:spPr>
        <p:txBody>
          <a:bodyPr/>
          <a:lstStyle/>
          <a:p>
            <a:r>
              <a:rPr lang="en-US"/>
              <a:t>Talking about </a:t>
            </a:r>
            <a:r>
              <a:rPr lang="en-US" err="1"/>
              <a:t>Maths</a:t>
            </a:r>
            <a:r>
              <a:rPr lang="en-US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D7E98-0EC8-4EC5-412B-66CA896EA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3304" y="1825625"/>
            <a:ext cx="10672427" cy="42063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Completing homework.</a:t>
            </a:r>
          </a:p>
          <a:p>
            <a:r>
              <a:rPr lang="en-US"/>
              <a:t>Asking what they are doing specifically in </a:t>
            </a:r>
            <a:r>
              <a:rPr lang="en-US" err="1"/>
              <a:t>Maths</a:t>
            </a:r>
            <a:r>
              <a:rPr lang="en-US"/>
              <a:t> at the moment. </a:t>
            </a:r>
          </a:p>
          <a:p>
            <a:r>
              <a:rPr lang="en-US"/>
              <a:t>Loads of free resources – just google the topic, the year group and reasoning about 1000's of great things will appear. </a:t>
            </a:r>
          </a:p>
          <a:p>
            <a:r>
              <a:rPr lang="en-US"/>
              <a:t>Talking positively about </a:t>
            </a:r>
            <a:r>
              <a:rPr lang="en-US" err="1"/>
              <a:t>Maths</a:t>
            </a:r>
            <a:r>
              <a:rPr lang="en-US"/>
              <a:t> at home. </a:t>
            </a:r>
          </a:p>
          <a:p>
            <a:pPr lvl="1"/>
            <a:r>
              <a:rPr lang="en-US"/>
              <a:t>You wouldn't say I can't read. </a:t>
            </a:r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991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03A18E-C8F3-C7A4-BAFC-27C275B8A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FFB2E-0785-4DDE-1F68-1FC078555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Do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85026A-3D17-B8F7-7B4C-BDAD2FCA8DD4}"/>
              </a:ext>
            </a:extLst>
          </p:cNvPr>
          <p:cNvSpPr txBox="1"/>
          <p:nvPr/>
        </p:nvSpPr>
        <p:spPr>
          <a:xfrm>
            <a:off x="2864922" y="366980"/>
            <a:ext cx="865909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Tell me everything you know about fractions</a:t>
            </a:r>
          </a:p>
        </p:txBody>
      </p:sp>
    </p:spTree>
    <p:extLst>
      <p:ext uri="{BB962C8B-B14F-4D97-AF65-F5344CB8AC3E}">
        <p14:creationId xmlns:p14="http://schemas.microsoft.com/office/powerpoint/2010/main" val="3642120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85B3A-6144-EE95-8346-623EAA9DE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CB692-1226-90C8-911D-B082CEC9C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 Do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785D186-FD95-898D-1801-6624BE580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400" dirty="0"/>
              <a:t>3/4 + 1/8 = </a:t>
            </a:r>
            <a:endParaRPr lang="en-US" sz="360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B4C5188-54C4-7175-7C89-E7EAA2E2219C}"/>
              </a:ext>
            </a:extLst>
          </p:cNvPr>
          <p:cNvSpPr/>
          <p:nvPr/>
        </p:nvSpPr>
        <p:spPr>
          <a:xfrm>
            <a:off x="1008577" y="3007590"/>
            <a:ext cx="2919350" cy="283028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140E069-DD2B-BD5E-B5C9-E21BCEED0884}"/>
              </a:ext>
            </a:extLst>
          </p:cNvPr>
          <p:cNvSpPr/>
          <p:nvPr/>
        </p:nvSpPr>
        <p:spPr>
          <a:xfrm>
            <a:off x="5027219" y="2898732"/>
            <a:ext cx="2919350" cy="283028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9743606-E437-967E-D729-EA73BC36D994}"/>
              </a:ext>
            </a:extLst>
          </p:cNvPr>
          <p:cNvSpPr/>
          <p:nvPr/>
        </p:nvSpPr>
        <p:spPr>
          <a:xfrm>
            <a:off x="8927933" y="2817089"/>
            <a:ext cx="2919350" cy="283028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9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3950B-F17B-D835-C3D6-82BB1C52B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8A15F-4766-9D89-9758-34B936669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Do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4A43D4B-A45B-0E19-276F-264487EBE9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400" dirty="0"/>
              <a:t>3/4 - 1/8 = </a:t>
            </a:r>
            <a:endParaRPr lang="en-US" sz="3600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721409E-F8C7-9702-6C5E-F783236B24C1}"/>
              </a:ext>
            </a:extLst>
          </p:cNvPr>
          <p:cNvSpPr/>
          <p:nvPr/>
        </p:nvSpPr>
        <p:spPr>
          <a:xfrm>
            <a:off x="1008577" y="3007590"/>
            <a:ext cx="2919350" cy="283028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33161C6-BE49-6750-EDDD-CE9239E6294B}"/>
              </a:ext>
            </a:extLst>
          </p:cNvPr>
          <p:cNvSpPr/>
          <p:nvPr/>
        </p:nvSpPr>
        <p:spPr>
          <a:xfrm>
            <a:off x="5027219" y="2898732"/>
            <a:ext cx="2919350" cy="283028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FBF394F-F3E9-F6B4-2518-DD0C1C7F35C9}"/>
              </a:ext>
            </a:extLst>
          </p:cNvPr>
          <p:cNvSpPr/>
          <p:nvPr/>
        </p:nvSpPr>
        <p:spPr>
          <a:xfrm>
            <a:off x="8927933" y="2817089"/>
            <a:ext cx="2919350" cy="283028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89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99D947B-1B59-4322-8CF2-73E813419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Background Gray Rectangle">
            <a:extLst>
              <a:ext uri="{FF2B5EF4-FFF2-40B4-BE49-F238E27FC236}">
                <a16:creationId xmlns:a16="http://schemas.microsoft.com/office/drawing/2014/main" id="{D803427E-36C0-4811-BE64-ACF653F6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White Rectangle">
            <a:extLst>
              <a:ext uri="{FF2B5EF4-FFF2-40B4-BE49-F238E27FC236}">
                <a16:creationId xmlns:a16="http://schemas.microsoft.com/office/drawing/2014/main" id="{D9231370-89C4-4981-8C91-A3F3D1146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962A41-9DFD-54D1-9FAC-F05A97E37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937" y="940910"/>
            <a:ext cx="3450796" cy="4976179"/>
          </a:xfrm>
        </p:spPr>
        <p:txBody>
          <a:bodyPr>
            <a:normAutofit/>
          </a:bodyPr>
          <a:lstStyle/>
          <a:p>
            <a:r>
              <a:rPr lang="en-US"/>
              <a:t>Real life </a:t>
            </a:r>
            <a:r>
              <a:rPr lang="en-US" err="1"/>
              <a:t>Maths</a:t>
            </a:r>
            <a:r>
              <a:rPr lang="en-US"/>
              <a:t> </a:t>
            </a:r>
          </a:p>
        </p:txBody>
      </p:sp>
      <p:cxnSp>
        <p:nvCxnSpPr>
          <p:cNvPr id="15" name="Vertical Connector">
            <a:extLst>
              <a:ext uri="{FF2B5EF4-FFF2-40B4-BE49-F238E27FC236}">
                <a16:creationId xmlns:a16="http://schemas.microsoft.com/office/drawing/2014/main" id="{474D4826-9FF4-4E17-AB42-146B76BD32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Horizontal Connector 2">
            <a:extLst>
              <a:ext uri="{FF2B5EF4-FFF2-40B4-BE49-F238E27FC236}">
                <a16:creationId xmlns:a16="http://schemas.microsoft.com/office/drawing/2014/main" id="{C5873965-CEB2-46E1-951E-037689B07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AE4D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98AADC-49F4-17B9-9ADD-FD06B37FE9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5035892"/>
              </p:ext>
            </p:extLst>
          </p:nvPr>
        </p:nvGraphicFramePr>
        <p:xfrm>
          <a:off x="5247020" y="699997"/>
          <a:ext cx="6240669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6660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AnalogousFromDarkSeedLeftStep">
      <a:dk1>
        <a:srgbClr val="000000"/>
      </a:dk1>
      <a:lt1>
        <a:srgbClr val="FFFFFF"/>
      </a:lt1>
      <a:dk2>
        <a:srgbClr val="242541"/>
      </a:dk2>
      <a:lt2>
        <a:srgbClr val="E3E8E2"/>
      </a:lt2>
      <a:accent1>
        <a:srgbClr val="AE4DC3"/>
      </a:accent1>
      <a:accent2>
        <a:srgbClr val="6A3BB1"/>
      </a:accent2>
      <a:accent3>
        <a:srgbClr val="4D4EC3"/>
      </a:accent3>
      <a:accent4>
        <a:srgbClr val="3B6EB1"/>
      </a:accent4>
      <a:accent5>
        <a:srgbClr val="4DB1C3"/>
      </a:accent5>
      <a:accent6>
        <a:srgbClr val="3BB192"/>
      </a:accent6>
      <a:hlink>
        <a:srgbClr val="3A8BB0"/>
      </a:hlink>
      <a:folHlink>
        <a:srgbClr val="7F7F7F"/>
      </a:folHlink>
    </a:clrScheme>
    <a:fontScheme name="Dante">
      <a:majorFont>
        <a:latin typeface="Georgia Pro"/>
        <a:ea typeface=""/>
        <a:cs typeface=""/>
      </a:majorFont>
      <a:minorFont>
        <a:latin typeface="Georgi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OffsetVTI</vt:lpstr>
      <vt:lpstr>Maths at Blackhorse</vt:lpstr>
      <vt:lpstr>When do we teach Maths and what does it look like? </vt:lpstr>
      <vt:lpstr>Modelling Maths </vt:lpstr>
      <vt:lpstr>Fluency </vt:lpstr>
      <vt:lpstr>What is the crucial learning KS2 children leaver Year 6 knowing?</vt:lpstr>
      <vt:lpstr>Support at home – times tables  </vt:lpstr>
      <vt:lpstr>Talking about Maths </vt:lpstr>
      <vt:lpstr>We Do</vt:lpstr>
      <vt:lpstr>We Do</vt:lpstr>
      <vt:lpstr>You Do</vt:lpstr>
      <vt:lpstr>Real life Maths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42</cp:revision>
  <dcterms:created xsi:type="dcterms:W3CDTF">2022-04-28T12:35:45Z</dcterms:created>
  <dcterms:modified xsi:type="dcterms:W3CDTF">2025-05-14T12:56:50Z</dcterms:modified>
</cp:coreProperties>
</file>