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0" r:id="rId1"/>
  </p:sldMasterIdLst>
  <p:notesMasterIdLst>
    <p:notesMasterId r:id="rId13"/>
  </p:notesMasterIdLst>
  <p:sldIdLst>
    <p:sldId id="256" r:id="rId2"/>
    <p:sldId id="257" r:id="rId3"/>
    <p:sldId id="259" r:id="rId4"/>
    <p:sldId id="267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bie Williamson" initials="DW" lastIdx="1" clrIdx="0">
    <p:extLst>
      <p:ext uri="{19B8F6BF-5375-455C-9EA6-DF929625EA0E}">
        <p15:presenceInfo xmlns:p15="http://schemas.microsoft.com/office/powerpoint/2012/main" userId="S-1-5-21-205928739-1105264154-523351770-594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AA38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280" autoAdjust="0"/>
  </p:normalViewPr>
  <p:slideViewPr>
    <p:cSldViewPr snapToGrid="0">
      <p:cViewPr varScale="1">
        <p:scale>
          <a:sx n="74" d="100"/>
          <a:sy n="74" d="100"/>
        </p:scale>
        <p:origin x="1013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60816-C826-4473-A44A-1F7DBEE55FA6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1C87-A44A-4D8F-9988-3BF1D2E765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325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25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666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78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993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7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333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316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231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289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7227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1C87-A44A-4D8F-9988-3BF1D2E7658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78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4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501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821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92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366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15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2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787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65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335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259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4CA48-440A-4841-BDF5-2303296EEFD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F8433-8FA0-4BD2-9608-0EEFF61D1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315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4750">
              <a:srgbClr val="8CEAD0"/>
            </a:gs>
            <a:gs pos="55500">
              <a:srgbClr val="95ECD3"/>
            </a:gs>
            <a:gs pos="37000">
              <a:srgbClr val="A6EFDA"/>
            </a:gs>
            <a:gs pos="0">
              <a:schemeClr val="accent1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222523"/>
            <a:ext cx="9144000" cy="1655762"/>
          </a:xfrm>
        </p:spPr>
        <p:txBody>
          <a:bodyPr>
            <a:normAutofit/>
          </a:bodyPr>
          <a:lstStyle/>
          <a:p>
            <a:r>
              <a:rPr lang="en-GB" sz="6600" dirty="0" smtClean="0">
                <a:solidFill>
                  <a:srgbClr val="7030A0"/>
                </a:solidFill>
              </a:rPr>
              <a:t>My Journey</a:t>
            </a:r>
            <a:endParaRPr lang="en-GB" sz="6600" dirty="0">
              <a:solidFill>
                <a:srgbClr val="7030A0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540" y="792480"/>
            <a:ext cx="8122920" cy="2809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180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5000">
              <a:srgbClr val="79AA38"/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4943" y="1504500"/>
            <a:ext cx="9144000" cy="2387600"/>
          </a:xfrm>
        </p:spPr>
        <p:txBody>
          <a:bodyPr>
            <a:normAutofit/>
          </a:bodyPr>
          <a:lstStyle/>
          <a:p>
            <a:r>
              <a:rPr lang="en-GB" sz="6600" dirty="0" smtClean="0"/>
              <a:t>Independent</a:t>
            </a:r>
            <a:r>
              <a:rPr lang="en-GB" sz="6600" dirty="0" smtClean="0">
                <a:solidFill>
                  <a:srgbClr val="00B0F0"/>
                </a:solidFill>
              </a:rPr>
              <a:t> </a:t>
            </a:r>
            <a:r>
              <a:rPr lang="en-GB" sz="6600" dirty="0" smtClean="0"/>
              <a:t>journey's</a:t>
            </a:r>
            <a:r>
              <a:rPr lang="en-GB" sz="6600" dirty="0" smtClean="0">
                <a:solidFill>
                  <a:srgbClr val="00B0F0"/>
                </a:solidFill>
              </a:rPr>
              <a:t> </a:t>
            </a:r>
            <a:endParaRPr lang="en-GB" sz="6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21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984" y="101100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/>
              <a:t>What things could change on each journey?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23" y="1174856"/>
            <a:ext cx="3657600" cy="2295525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6019" y="1174856"/>
            <a:ext cx="3530826" cy="23205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33166" y="3470381"/>
            <a:ext cx="29558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Traffic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8203046" y="3531936"/>
            <a:ext cx="18097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Weather</a:t>
            </a:r>
            <a:endParaRPr lang="en-GB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086402" y="4180319"/>
            <a:ext cx="3605284" cy="218540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46209" y="4828431"/>
            <a:ext cx="4140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Other pedestrians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28264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4215" y="397360"/>
            <a:ext cx="7864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rgbClr val="00B050"/>
                </a:solidFill>
              </a:rPr>
              <a:t>Green Cross Code</a:t>
            </a:r>
            <a:endParaRPr lang="en-GB" sz="7200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14059" y="1996510"/>
            <a:ext cx="6880571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 smtClean="0"/>
              <a:t>Find a good place to cross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 smtClean="0"/>
              <a:t>Stop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 smtClean="0"/>
              <a:t>Look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 smtClean="0"/>
              <a:t>Listen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 smtClean="0"/>
              <a:t>Think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53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0274" y="2195713"/>
            <a:ext cx="6346208" cy="2167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en-GB" sz="36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Friends, mobile phones, music, loud noises, animals etc.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532263"/>
            <a:ext cx="106179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could distract you while crossing the road?</a:t>
            </a:r>
            <a:endParaRPr lang="en-GB" sz="40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20064"/>
            <a:ext cx="1842008" cy="16762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809" y="4042945"/>
            <a:ext cx="1485189" cy="2299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505" y="1966495"/>
            <a:ext cx="2433852" cy="2076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267" y="4176215"/>
            <a:ext cx="2166378" cy="21663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54548" y="4362716"/>
            <a:ext cx="4740812" cy="1870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Remember you are responsible for keeping yourself safe.</a:t>
            </a:r>
            <a:endParaRPr lang="en-GB" sz="3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29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533" y="0"/>
            <a:ext cx="10032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00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8" y="246521"/>
            <a:ext cx="1150982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pPr lvl="0"/>
            <a:r>
              <a:rPr lang="en-GB" sz="4000" b="1" dirty="0"/>
              <a:t>Who else might we encounter when out </a:t>
            </a:r>
            <a:r>
              <a:rPr lang="en-GB" sz="4000" b="1" dirty="0" smtClean="0"/>
              <a:t>and about</a:t>
            </a:r>
            <a:r>
              <a:rPr lang="en-GB" sz="4000" b="1" dirty="0"/>
              <a:t>? 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11" y="1586039"/>
            <a:ext cx="3114097" cy="24795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09" y="1586040"/>
            <a:ext cx="3376248" cy="24795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915" y="4281284"/>
            <a:ext cx="3124112" cy="20819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18189" y="2179285"/>
            <a:ext cx="2176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Pedestrians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0306929" y="2241026"/>
            <a:ext cx="161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Cyclists</a:t>
            </a:r>
            <a:endParaRPr lang="en-GB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6832109" y="4895557"/>
            <a:ext cx="2841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vehicles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67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7" y="619043"/>
            <a:ext cx="11553372" cy="1541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n-GB" sz="4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Does our journey affect others on their journey?</a:t>
            </a:r>
            <a:r>
              <a:rPr lang="en-GB" sz="44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4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so how? </a:t>
            </a:r>
            <a:endParaRPr lang="en-GB" sz="44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65830" y="4819413"/>
            <a:ext cx="869405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Not good 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Running across the road without checking first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Not giving others on the pavement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Scooting or cycling on the pavement when there are lots of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465830" y="2520391"/>
            <a:ext cx="67524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Good 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Waiting before stepping out on a Zebra crossing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Crossing where you can see and be seen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Thinking of others if you are scooting on the pavement</a:t>
            </a:r>
          </a:p>
        </p:txBody>
      </p:sp>
    </p:spTree>
    <p:extLst>
      <p:ext uri="{BB962C8B-B14F-4D97-AF65-F5344CB8AC3E}">
        <p14:creationId xmlns:p14="http://schemas.microsoft.com/office/powerpoint/2010/main" val="13780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7657" y="174172"/>
            <a:ext cx="5471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/>
              <a:t>Stopping distances</a:t>
            </a:r>
            <a:endParaRPr lang="en-GB" sz="5400" dirty="0"/>
          </a:p>
        </p:txBody>
      </p:sp>
      <p:pic>
        <p:nvPicPr>
          <p:cNvPr id="3" name="Picture 2" descr="Stopping and Braking Distanc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657" y="1277257"/>
            <a:ext cx="9564914" cy="374468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1175657" y="5201698"/>
            <a:ext cx="9564913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stopping distances are based on the best scenario. If the  vehicle  or </a:t>
            </a:r>
            <a:r>
              <a:rPr lang="en-GB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conditions are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the vehicle will take longer to stop. (weather, type of vehicle, condition of vehicle, focus of driver)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76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344" y="435428"/>
            <a:ext cx="9506856" cy="5589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800" b="1" u="sng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REMEMBER</a:t>
            </a:r>
            <a:endParaRPr lang="en-GB" sz="4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48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</a:t>
            </a:r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responsible for keeping </a:t>
            </a:r>
            <a:r>
              <a:rPr lang="en-GB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yourself safe.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4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drivers enough time to stop whenever you cross the </a:t>
            </a:r>
            <a:r>
              <a:rPr lang="en-GB" sz="4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road</a:t>
            </a:r>
            <a:r>
              <a:rPr lang="en-GB" sz="4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5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79430" y="1389184"/>
            <a:ext cx="726244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 smtClean="0"/>
              <a:t>For more information please contact</a:t>
            </a:r>
          </a:p>
          <a:p>
            <a:pPr algn="ctr"/>
            <a:endParaRPr lang="en-GB" sz="3200" b="1" i="1" dirty="0"/>
          </a:p>
          <a:p>
            <a:pPr algn="ctr"/>
            <a:r>
              <a:rPr lang="en-GB" sz="3600" b="1" dirty="0" smtClean="0">
                <a:solidFill>
                  <a:srgbClr val="00B050"/>
                </a:solidFill>
              </a:rPr>
              <a:t>South Gloucestershire Council</a:t>
            </a:r>
          </a:p>
          <a:p>
            <a:pPr algn="ctr"/>
            <a:r>
              <a:rPr lang="en-GB" sz="3600" b="1" dirty="0" smtClean="0">
                <a:solidFill>
                  <a:srgbClr val="7030A0"/>
                </a:solidFill>
              </a:rPr>
              <a:t>Road Safety</a:t>
            </a:r>
          </a:p>
          <a:p>
            <a:pPr algn="ctr"/>
            <a:endParaRPr lang="en-GB" sz="2800" b="1" i="1" dirty="0"/>
          </a:p>
          <a:p>
            <a:pPr algn="ctr"/>
            <a:r>
              <a:rPr lang="en-GB" sz="3200" b="1" dirty="0" smtClean="0"/>
              <a:t>Tel: 01454 867802</a:t>
            </a:r>
          </a:p>
          <a:p>
            <a:pPr algn="ctr"/>
            <a:r>
              <a:rPr lang="en-GB" sz="3200" b="1" dirty="0" smtClean="0"/>
              <a:t>Email: pre&amp;primary@southglos.gov.uk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49100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Words>235</Words>
  <Application>Microsoft Office PowerPoint</Application>
  <PresentationFormat>Widescreen</PresentationFormat>
  <Paragraphs>55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Independent journey's </vt:lpstr>
      <vt:lpstr>What things could change on each journey?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South Gloucestershire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South Gloucestershire Road Safety</dc:title>
  <dc:creator>Debbie Williamson</dc:creator>
  <cp:lastModifiedBy>Alexander Hindle</cp:lastModifiedBy>
  <cp:revision>31</cp:revision>
  <dcterms:created xsi:type="dcterms:W3CDTF">2020-10-01T15:00:16Z</dcterms:created>
  <dcterms:modified xsi:type="dcterms:W3CDTF">2021-01-19T10:51:11Z</dcterms:modified>
</cp:coreProperties>
</file>